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0"/>
  </p:handoutMasterIdLst>
  <p:sldIdLst>
    <p:sldId id="263" r:id="rId2"/>
    <p:sldId id="286" r:id="rId3"/>
    <p:sldId id="287" r:id="rId4"/>
    <p:sldId id="257" r:id="rId5"/>
    <p:sldId id="278" r:id="rId6"/>
    <p:sldId id="274" r:id="rId7"/>
    <p:sldId id="277" r:id="rId8"/>
    <p:sldId id="288" r:id="rId9"/>
  </p:sldIdLst>
  <p:sldSz cx="12192000" cy="6858000"/>
  <p:notesSz cx="7104063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74"/>
  </p:normalViewPr>
  <p:slideViewPr>
    <p:cSldViewPr snapToGrid="0" snapToObjects="1">
      <p:cViewPr varScale="1">
        <p:scale>
          <a:sx n="113" d="100"/>
          <a:sy n="113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0B1B97BE-FE45-B648-BC2F-03E014C662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809A139-EA98-1348-B9A9-838394091A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E3EC4C9-ACEE-4E41-A8EF-91ABEDEF4D52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B5EEB7C-FB8C-AF4D-A654-BDE28B546E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9B10193-C222-874F-AD84-468FBC31A3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9CCE2D78-4514-1442-8985-0BF468AD87B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31927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72F0B8-3EAB-4B43-8570-8810F7DCC6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BD1043C-E2DE-2C40-8AF2-4AD8D9F9D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466A8B1-1075-BE4A-BBD8-92EF112EF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33F6190-2632-4D41-94A5-8537EBCDD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57B1D4A-9862-CA4B-894D-6FE388AAA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24524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B6AA3B-2666-E749-82B0-162943AAE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DC2717-DEAB-6843-AA74-A36388234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C0D520C-B00B-7D46-974A-F333C37E6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E0B2A2A-5FAE-0842-A9B0-C55FC1578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9D878D0-A28D-3842-8FFA-6431B016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16381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6AEA56-C5C9-7C46-9058-1507A89B1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BD9A4E8-AD9E-FD4C-B91F-05845D341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928AB7A-2045-9F41-84AE-21164C5C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20F22D5-CEBB-9E42-AD9E-87C706A7E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0468FAD-5563-5A42-B3F0-711DB3DBB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39901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51013D-5577-9541-B9FD-41E6E4FF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9C36607-C0F1-6941-9A2C-93B83D699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8B425A1-55B7-764B-93D5-A28E75187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3011ACD-545E-9D44-9F64-8C7868909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234A3F3-EF91-7E4C-9254-440A44589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24F432D-2E1E-5949-98E3-C59D246E4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4342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B45026-2008-2745-80B6-EAC264149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A35C1DB-6847-054D-83A9-7AD139A4D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BB24BF0-C39A-3F42-AA0F-CDDDC84766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1298492-0154-F149-BF97-FCC50C3471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9192113-0115-3C41-B3BC-67435F92EB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F4237CD-4B0B-BC4E-802C-A8296836F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16EF47B0-B7A0-8A48-86FD-696A3F2CF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69334B4-79E5-054A-BAA8-88CCD09B5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42274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0A61BC-41A6-4045-BFC3-C663C74C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95B6B4D-0F47-534B-B597-04FD4EF5D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FF70D7F-501C-3240-AB99-AD5086223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BAB803C-494E-4648-BDFF-9E6E56AC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491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566F327-F036-9C4C-BD71-EE9E31C67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6E786DB-B9C0-8948-B30E-8333CEBB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5CE124A-CD1D-C54B-B033-DE196913C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72311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6365A8-7ECF-814F-9C72-67F6DF16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3EA36E4-679C-184C-90BB-D09F84A4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0DF0617-B790-BB4B-82F7-2EDE17CA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0C0A128-5C5F-8843-B878-C7663B113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3FB9A00-8DFE-AD49-B8CA-27B815591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1239927-3FC0-7247-A2F0-243A1A58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95832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2C05D9-0890-D74F-999A-36A8FF530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402496F-A10B-3940-98F0-D9A1459478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B5DD174-CC5E-C44C-B6AE-E14313CF8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3BD4561-6E3A-334C-B76C-A71D4F31F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C7E43FE-832C-DD49-AC65-30574A1EA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337F2FF-E74D-904A-BB15-9EF62CA9D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07142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233238-8BB9-4841-B05E-26168DF9D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E7E51DF-3CBE-4047-A236-F36B09D2A2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419A20-5370-1845-AE1F-BD16AE346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8FAB956-2486-734C-A91A-9FE93BBF9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F796B13-3306-1345-91CB-784BB927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76663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86569C8-4D55-F741-9C91-F957CFE07B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8F35BCD-CD8D-194E-918A-9939C4A20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DDE2E17-5480-E741-AFB1-9BE4ECB85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0D46562-4814-804C-8859-715612E94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3B45B8D-3EDD-364D-8936-A8773AFDF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7013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19A92F2-3E04-AA48-94C0-2F46F19A8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E2A2930-313A-EA46-826C-3B945E652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A413DA5-018E-5941-8FD9-9D428939F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0BECE-7BA8-EB45-9930-4391DA551CF3}" type="datetimeFigureOut">
              <a:rPr kumimoji="1" lang="zh-TW" altLang="en-US" smtClean="0"/>
              <a:t>2026/10/8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A5F1A1F-6374-0F4D-8D74-8B6E27D33E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4630DF9-55C4-144F-878C-10A1C4536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FE76D-2AB4-9046-8B48-F902BFF87C2F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9214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文字方塊 206">
            <a:extLst>
              <a:ext uri="{FF2B5EF4-FFF2-40B4-BE49-F238E27FC236}">
                <a16:creationId xmlns:a16="http://schemas.microsoft.com/office/drawing/2014/main" id="{5930E127-6036-CF4B-B006-F4E0879E8945}"/>
              </a:ext>
            </a:extLst>
          </p:cNvPr>
          <p:cNvSpPr txBox="1"/>
          <p:nvPr/>
        </p:nvSpPr>
        <p:spPr>
          <a:xfrm>
            <a:off x="525880" y="345401"/>
            <a:ext cx="1063223" cy="2923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r>
              <a:rPr kumimoji="1" lang="zh-CN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社會男子組</a:t>
            </a:r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6" name="三角形 4">
            <a:extLst>
              <a:ext uri="{FF2B5EF4-FFF2-40B4-BE49-F238E27FC236}">
                <a16:creationId xmlns:a16="http://schemas.microsoft.com/office/drawing/2014/main" id="{3ED11E38-A717-435F-9243-9DD08A5A85CB}"/>
              </a:ext>
            </a:extLst>
          </p:cNvPr>
          <p:cNvSpPr/>
          <p:nvPr/>
        </p:nvSpPr>
        <p:spPr>
          <a:xfrm>
            <a:off x="954937" y="1455065"/>
            <a:ext cx="1517111" cy="126938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8C46EE96-60D9-4790-93BB-4369155917B6}"/>
              </a:ext>
            </a:extLst>
          </p:cNvPr>
          <p:cNvSpPr txBox="1"/>
          <p:nvPr/>
        </p:nvSpPr>
        <p:spPr>
          <a:xfrm>
            <a:off x="1508384" y="2188127"/>
            <a:ext cx="50460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CN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Ａ組</a:t>
            </a:r>
            <a:endParaRPr kumimoji="1"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1" name="文字方塊 110">
            <a:extLst>
              <a:ext uri="{FF2B5EF4-FFF2-40B4-BE49-F238E27FC236}">
                <a16:creationId xmlns:a16="http://schemas.microsoft.com/office/drawing/2014/main" id="{F54CA633-A9AF-41E3-AE62-17CAC0DAD208}"/>
              </a:ext>
            </a:extLst>
          </p:cNvPr>
          <p:cNvSpPr txBox="1"/>
          <p:nvPr/>
        </p:nvSpPr>
        <p:spPr>
          <a:xfrm>
            <a:off x="1526384" y="2732125"/>
            <a:ext cx="290517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</a:p>
        </p:txBody>
      </p:sp>
      <p:sp>
        <p:nvSpPr>
          <p:cNvPr id="112" name="文字方塊 111">
            <a:extLst>
              <a:ext uri="{FF2B5EF4-FFF2-40B4-BE49-F238E27FC236}">
                <a16:creationId xmlns:a16="http://schemas.microsoft.com/office/drawing/2014/main" id="{E7554B73-C8F7-4829-AF87-6874B26C05F8}"/>
              </a:ext>
            </a:extLst>
          </p:cNvPr>
          <p:cNvSpPr txBox="1"/>
          <p:nvPr/>
        </p:nvSpPr>
        <p:spPr>
          <a:xfrm>
            <a:off x="2041814" y="1866180"/>
            <a:ext cx="290517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</a:p>
        </p:txBody>
      </p:sp>
      <p:sp>
        <p:nvSpPr>
          <p:cNvPr id="113" name="文字方塊 112">
            <a:extLst>
              <a:ext uri="{FF2B5EF4-FFF2-40B4-BE49-F238E27FC236}">
                <a16:creationId xmlns:a16="http://schemas.microsoft.com/office/drawing/2014/main" id="{A35D4504-92E9-45B1-A908-05F8D2FC738F}"/>
              </a:ext>
            </a:extLst>
          </p:cNvPr>
          <p:cNvSpPr txBox="1"/>
          <p:nvPr/>
        </p:nvSpPr>
        <p:spPr>
          <a:xfrm>
            <a:off x="1088660" y="1910610"/>
            <a:ext cx="290517" cy="2407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</a:p>
        </p:txBody>
      </p:sp>
      <p:sp>
        <p:nvSpPr>
          <p:cNvPr id="160" name="三角形 4">
            <a:extLst>
              <a:ext uri="{FF2B5EF4-FFF2-40B4-BE49-F238E27FC236}">
                <a16:creationId xmlns:a16="http://schemas.microsoft.com/office/drawing/2014/main" id="{7B7C83A1-57EE-476C-BE07-0538C8D5522D}"/>
              </a:ext>
            </a:extLst>
          </p:cNvPr>
          <p:cNvSpPr/>
          <p:nvPr/>
        </p:nvSpPr>
        <p:spPr>
          <a:xfrm>
            <a:off x="977510" y="3877690"/>
            <a:ext cx="1508726" cy="126938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3" name="文字方塊 162">
            <a:extLst>
              <a:ext uri="{FF2B5EF4-FFF2-40B4-BE49-F238E27FC236}">
                <a16:creationId xmlns:a16="http://schemas.microsoft.com/office/drawing/2014/main" id="{C79726F9-37CF-4594-A6D7-9448AA136E25}"/>
              </a:ext>
            </a:extLst>
          </p:cNvPr>
          <p:cNvSpPr txBox="1"/>
          <p:nvPr/>
        </p:nvSpPr>
        <p:spPr>
          <a:xfrm>
            <a:off x="1527898" y="4610752"/>
            <a:ext cx="501817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B</a:t>
            </a:r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</a:p>
        </p:txBody>
      </p:sp>
      <p:sp>
        <p:nvSpPr>
          <p:cNvPr id="165" name="文字方塊 164">
            <a:extLst>
              <a:ext uri="{FF2B5EF4-FFF2-40B4-BE49-F238E27FC236}">
                <a16:creationId xmlns:a16="http://schemas.microsoft.com/office/drawing/2014/main" id="{F850FBDE-5E59-436E-8BB8-E5901A787111}"/>
              </a:ext>
            </a:extLst>
          </p:cNvPr>
          <p:cNvSpPr txBox="1"/>
          <p:nvPr/>
        </p:nvSpPr>
        <p:spPr>
          <a:xfrm>
            <a:off x="1545800" y="5154750"/>
            <a:ext cx="288911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七</a:t>
            </a:r>
          </a:p>
        </p:txBody>
      </p:sp>
      <p:sp>
        <p:nvSpPr>
          <p:cNvPr id="166" name="文字方塊 165">
            <a:extLst>
              <a:ext uri="{FF2B5EF4-FFF2-40B4-BE49-F238E27FC236}">
                <a16:creationId xmlns:a16="http://schemas.microsoft.com/office/drawing/2014/main" id="{75F87459-B183-4CA1-855B-0121DD06F7F1}"/>
              </a:ext>
            </a:extLst>
          </p:cNvPr>
          <p:cNvSpPr txBox="1"/>
          <p:nvPr/>
        </p:nvSpPr>
        <p:spPr>
          <a:xfrm>
            <a:off x="2058382" y="4288805"/>
            <a:ext cx="288911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</a:p>
        </p:txBody>
      </p:sp>
      <p:sp>
        <p:nvSpPr>
          <p:cNvPr id="167" name="文字方塊 166">
            <a:extLst>
              <a:ext uri="{FF2B5EF4-FFF2-40B4-BE49-F238E27FC236}">
                <a16:creationId xmlns:a16="http://schemas.microsoft.com/office/drawing/2014/main" id="{CD65CAD6-144F-4790-8A3A-8FBEF3FB5FFA}"/>
              </a:ext>
            </a:extLst>
          </p:cNvPr>
          <p:cNvSpPr txBox="1"/>
          <p:nvPr/>
        </p:nvSpPr>
        <p:spPr>
          <a:xfrm>
            <a:off x="1110495" y="4333235"/>
            <a:ext cx="288911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</a:p>
        </p:txBody>
      </p:sp>
      <p:sp>
        <p:nvSpPr>
          <p:cNvPr id="172" name="文字方塊 171">
            <a:extLst>
              <a:ext uri="{FF2B5EF4-FFF2-40B4-BE49-F238E27FC236}">
                <a16:creationId xmlns:a16="http://schemas.microsoft.com/office/drawing/2014/main" id="{2530E15E-3D12-4CD9-9CEC-76E94120CE1D}"/>
              </a:ext>
            </a:extLst>
          </p:cNvPr>
          <p:cNvSpPr txBox="1"/>
          <p:nvPr/>
        </p:nvSpPr>
        <p:spPr>
          <a:xfrm>
            <a:off x="4631582" y="2498254"/>
            <a:ext cx="530483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C</a:t>
            </a:r>
            <a:r>
              <a:rPr kumimoji="1" lang="zh-CN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endParaRPr kumimoji="1"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B78BE055-E31D-486D-9904-7480671F268A}"/>
              </a:ext>
            </a:extLst>
          </p:cNvPr>
          <p:cNvGrpSpPr/>
          <p:nvPr/>
        </p:nvGrpSpPr>
        <p:grpSpPr>
          <a:xfrm>
            <a:off x="6985425" y="1256047"/>
            <a:ext cx="4139750" cy="3596343"/>
            <a:chOff x="6790688" y="2011750"/>
            <a:chExt cx="4733875" cy="4346976"/>
          </a:xfrm>
        </p:grpSpPr>
        <p:cxnSp>
          <p:nvCxnSpPr>
            <p:cNvPr id="125" name="直線接點 124">
              <a:extLst>
                <a:ext uri="{FF2B5EF4-FFF2-40B4-BE49-F238E27FC236}">
                  <a16:creationId xmlns:a16="http://schemas.microsoft.com/office/drawing/2014/main" id="{248B939A-4D6D-481E-87F1-A040873229DE}"/>
                </a:ext>
              </a:extLst>
            </p:cNvPr>
            <p:cNvCxnSpPr>
              <a:cxnSpLocks/>
            </p:cNvCxnSpPr>
            <p:nvPr/>
          </p:nvCxnSpPr>
          <p:spPr>
            <a:xfrm>
              <a:off x="7951346" y="4238418"/>
              <a:ext cx="1022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線接點 125">
              <a:extLst>
                <a:ext uri="{FF2B5EF4-FFF2-40B4-BE49-F238E27FC236}">
                  <a16:creationId xmlns:a16="http://schemas.microsoft.com/office/drawing/2014/main" id="{8E558565-3A5E-4A51-BA28-85DF7AA1BCDE}"/>
                </a:ext>
              </a:extLst>
            </p:cNvPr>
            <p:cNvCxnSpPr>
              <a:cxnSpLocks/>
            </p:cNvCxnSpPr>
            <p:nvPr/>
          </p:nvCxnSpPr>
          <p:spPr>
            <a:xfrm>
              <a:off x="8973621" y="4238418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線接點 126">
              <a:extLst>
                <a:ext uri="{FF2B5EF4-FFF2-40B4-BE49-F238E27FC236}">
                  <a16:creationId xmlns:a16="http://schemas.microsoft.com/office/drawing/2014/main" id="{D32A430A-2472-44B6-85FC-8A451C125F58}"/>
                </a:ext>
              </a:extLst>
            </p:cNvPr>
            <p:cNvCxnSpPr>
              <a:cxnSpLocks/>
            </p:cNvCxnSpPr>
            <p:nvPr/>
          </p:nvCxnSpPr>
          <p:spPr>
            <a:xfrm>
              <a:off x="7951346" y="4238418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線接點 127">
              <a:extLst>
                <a:ext uri="{FF2B5EF4-FFF2-40B4-BE49-F238E27FC236}">
                  <a16:creationId xmlns:a16="http://schemas.microsoft.com/office/drawing/2014/main" id="{85306F25-DCAF-4C1A-A80E-40F1893575BF}"/>
                </a:ext>
              </a:extLst>
            </p:cNvPr>
            <p:cNvCxnSpPr>
              <a:cxnSpLocks/>
            </p:cNvCxnSpPr>
            <p:nvPr/>
          </p:nvCxnSpPr>
          <p:spPr>
            <a:xfrm>
              <a:off x="7034809" y="3435849"/>
              <a:ext cx="1421180" cy="130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線接點 128">
              <a:extLst>
                <a:ext uri="{FF2B5EF4-FFF2-40B4-BE49-F238E27FC236}">
                  <a16:creationId xmlns:a16="http://schemas.microsoft.com/office/drawing/2014/main" id="{C8023CE5-CFF1-42ED-959F-33877F3E33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34792" y="3435849"/>
              <a:ext cx="17" cy="21368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接點 129">
              <a:extLst>
                <a:ext uri="{FF2B5EF4-FFF2-40B4-BE49-F238E27FC236}">
                  <a16:creationId xmlns:a16="http://schemas.microsoft.com/office/drawing/2014/main" id="{7F856015-E60B-4F3E-929F-5E5F9C79C54C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89" y="3435849"/>
              <a:ext cx="0" cy="8025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接點 130">
              <a:extLst>
                <a:ext uri="{FF2B5EF4-FFF2-40B4-BE49-F238E27FC236}">
                  <a16:creationId xmlns:a16="http://schemas.microsoft.com/office/drawing/2014/main" id="{086D011A-A29F-406B-9EA6-93FA496263A8}"/>
                </a:ext>
              </a:extLst>
            </p:cNvPr>
            <p:cNvCxnSpPr>
              <a:cxnSpLocks/>
            </p:cNvCxnSpPr>
            <p:nvPr/>
          </p:nvCxnSpPr>
          <p:spPr>
            <a:xfrm>
              <a:off x="10054357" y="3435849"/>
              <a:ext cx="127784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線接點 131">
              <a:extLst>
                <a:ext uri="{FF2B5EF4-FFF2-40B4-BE49-F238E27FC236}">
                  <a16:creationId xmlns:a16="http://schemas.microsoft.com/office/drawing/2014/main" id="{FF2467F1-2CA5-4DA9-B505-EE2FA26564A0}"/>
                </a:ext>
              </a:extLst>
            </p:cNvPr>
            <p:cNvCxnSpPr>
              <a:cxnSpLocks/>
            </p:cNvCxnSpPr>
            <p:nvPr/>
          </p:nvCxnSpPr>
          <p:spPr>
            <a:xfrm>
              <a:off x="11332201" y="3422844"/>
              <a:ext cx="1" cy="21498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線接點 132">
              <a:extLst>
                <a:ext uri="{FF2B5EF4-FFF2-40B4-BE49-F238E27FC236}">
                  <a16:creationId xmlns:a16="http://schemas.microsoft.com/office/drawing/2014/main" id="{422C4C52-D213-4BBF-85C1-0E74C7B09B96}"/>
                </a:ext>
              </a:extLst>
            </p:cNvPr>
            <p:cNvCxnSpPr>
              <a:cxnSpLocks/>
            </p:cNvCxnSpPr>
            <p:nvPr/>
          </p:nvCxnSpPr>
          <p:spPr>
            <a:xfrm>
              <a:off x="7745399" y="2593340"/>
              <a:ext cx="2980190" cy="156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接點 133">
              <a:extLst>
                <a:ext uri="{FF2B5EF4-FFF2-40B4-BE49-F238E27FC236}">
                  <a16:creationId xmlns:a16="http://schemas.microsoft.com/office/drawing/2014/main" id="{D96FEC56-7F1F-4B3F-8F53-47A1F946CC04}"/>
                </a:ext>
              </a:extLst>
            </p:cNvPr>
            <p:cNvCxnSpPr>
              <a:cxnSpLocks/>
            </p:cNvCxnSpPr>
            <p:nvPr/>
          </p:nvCxnSpPr>
          <p:spPr>
            <a:xfrm>
              <a:off x="7745399" y="2011750"/>
              <a:ext cx="0" cy="14240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接點 134">
              <a:extLst>
                <a:ext uri="{FF2B5EF4-FFF2-40B4-BE49-F238E27FC236}">
                  <a16:creationId xmlns:a16="http://schemas.microsoft.com/office/drawing/2014/main" id="{8730FA47-1DA3-4634-A069-8DBF76DACC1C}"/>
                </a:ext>
              </a:extLst>
            </p:cNvPr>
            <p:cNvCxnSpPr>
              <a:cxnSpLocks/>
            </p:cNvCxnSpPr>
            <p:nvPr/>
          </p:nvCxnSpPr>
          <p:spPr>
            <a:xfrm>
              <a:off x="10697841" y="2033785"/>
              <a:ext cx="1788" cy="14150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文字方塊 135">
              <a:extLst>
                <a:ext uri="{FF2B5EF4-FFF2-40B4-BE49-F238E27FC236}">
                  <a16:creationId xmlns:a16="http://schemas.microsoft.com/office/drawing/2014/main" id="{B8A7717D-E02E-4F94-A88E-387334015FF9}"/>
                </a:ext>
              </a:extLst>
            </p:cNvPr>
            <p:cNvSpPr txBox="1"/>
            <p:nvPr/>
          </p:nvSpPr>
          <p:spPr>
            <a:xfrm>
              <a:off x="8283902" y="4253676"/>
              <a:ext cx="370152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八</a:t>
              </a:r>
            </a:p>
          </p:txBody>
        </p:sp>
        <p:sp>
          <p:nvSpPr>
            <p:cNvPr id="137" name="文字方塊 136">
              <a:extLst>
                <a:ext uri="{FF2B5EF4-FFF2-40B4-BE49-F238E27FC236}">
                  <a16:creationId xmlns:a16="http://schemas.microsoft.com/office/drawing/2014/main" id="{6EB0A440-82C1-4293-A730-89671E895412}"/>
                </a:ext>
              </a:extLst>
            </p:cNvPr>
            <p:cNvSpPr txBox="1"/>
            <p:nvPr/>
          </p:nvSpPr>
          <p:spPr>
            <a:xfrm>
              <a:off x="7547112" y="3454461"/>
              <a:ext cx="389137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</a:t>
              </a:r>
            </a:p>
          </p:txBody>
        </p:sp>
        <p:sp>
          <p:nvSpPr>
            <p:cNvPr id="138" name="文字方塊 137">
              <a:extLst>
                <a:ext uri="{FF2B5EF4-FFF2-40B4-BE49-F238E27FC236}">
                  <a16:creationId xmlns:a16="http://schemas.microsoft.com/office/drawing/2014/main" id="{866006B1-7E92-437F-9A70-D3BA63B279FC}"/>
                </a:ext>
              </a:extLst>
            </p:cNvPr>
            <p:cNvSpPr txBox="1"/>
            <p:nvPr/>
          </p:nvSpPr>
          <p:spPr>
            <a:xfrm>
              <a:off x="8563614" y="2611711"/>
              <a:ext cx="1343758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十三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季軍戰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39" name="文字方塊 138">
              <a:extLst>
                <a:ext uri="{FF2B5EF4-FFF2-40B4-BE49-F238E27FC236}">
                  <a16:creationId xmlns:a16="http://schemas.microsoft.com/office/drawing/2014/main" id="{CFB6C7F3-D681-4603-A97C-492B936B8E87}"/>
                </a:ext>
              </a:extLst>
            </p:cNvPr>
            <p:cNvSpPr txBox="1"/>
            <p:nvPr/>
          </p:nvSpPr>
          <p:spPr>
            <a:xfrm>
              <a:off x="10421055" y="3444690"/>
              <a:ext cx="587123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十一</a:t>
              </a:r>
            </a:p>
          </p:txBody>
        </p:sp>
        <p:sp>
          <p:nvSpPr>
            <p:cNvPr id="144" name="文字方塊 143">
              <a:extLst>
                <a:ext uri="{FF2B5EF4-FFF2-40B4-BE49-F238E27FC236}">
                  <a16:creationId xmlns:a16="http://schemas.microsoft.com/office/drawing/2014/main" id="{B78174C0-077F-4982-83E1-4445308D6032}"/>
                </a:ext>
              </a:extLst>
            </p:cNvPr>
            <p:cNvSpPr txBox="1"/>
            <p:nvPr/>
          </p:nvSpPr>
          <p:spPr>
            <a:xfrm>
              <a:off x="6790688" y="5588392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cxnSp>
          <p:nvCxnSpPr>
            <p:cNvPr id="145" name="直線接點 144">
              <a:extLst>
                <a:ext uri="{FF2B5EF4-FFF2-40B4-BE49-F238E27FC236}">
                  <a16:creationId xmlns:a16="http://schemas.microsoft.com/office/drawing/2014/main" id="{8113795A-70D7-4300-991D-5FD4D6E3638B}"/>
                </a:ext>
              </a:extLst>
            </p:cNvPr>
            <p:cNvCxnSpPr>
              <a:cxnSpLocks/>
            </p:cNvCxnSpPr>
            <p:nvPr/>
          </p:nvCxnSpPr>
          <p:spPr>
            <a:xfrm>
              <a:off x="9603932" y="4214474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線接點 145">
              <a:extLst>
                <a:ext uri="{FF2B5EF4-FFF2-40B4-BE49-F238E27FC236}">
                  <a16:creationId xmlns:a16="http://schemas.microsoft.com/office/drawing/2014/main" id="{9D517583-4550-4136-A738-856FAF20DCEC}"/>
                </a:ext>
              </a:extLst>
            </p:cNvPr>
            <p:cNvCxnSpPr>
              <a:cxnSpLocks/>
            </p:cNvCxnSpPr>
            <p:nvPr/>
          </p:nvCxnSpPr>
          <p:spPr>
            <a:xfrm>
              <a:off x="10624043" y="4214474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線接點 146">
              <a:extLst>
                <a:ext uri="{FF2B5EF4-FFF2-40B4-BE49-F238E27FC236}">
                  <a16:creationId xmlns:a16="http://schemas.microsoft.com/office/drawing/2014/main" id="{04FEFD67-1E60-4F0A-9460-D08EBC9B0832}"/>
                </a:ext>
              </a:extLst>
            </p:cNvPr>
            <p:cNvCxnSpPr>
              <a:cxnSpLocks/>
            </p:cNvCxnSpPr>
            <p:nvPr/>
          </p:nvCxnSpPr>
          <p:spPr>
            <a:xfrm>
              <a:off x="9575779" y="4214474"/>
              <a:ext cx="1022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文字方塊 147">
              <a:extLst>
                <a:ext uri="{FF2B5EF4-FFF2-40B4-BE49-F238E27FC236}">
                  <a16:creationId xmlns:a16="http://schemas.microsoft.com/office/drawing/2014/main" id="{93C202AC-34BE-44DE-908E-C8EB1B454FE7}"/>
                </a:ext>
              </a:extLst>
            </p:cNvPr>
            <p:cNvSpPr txBox="1"/>
            <p:nvPr/>
          </p:nvSpPr>
          <p:spPr>
            <a:xfrm>
              <a:off x="9796274" y="4225077"/>
              <a:ext cx="387984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九</a:t>
              </a:r>
            </a:p>
          </p:txBody>
        </p:sp>
        <p:cxnSp>
          <p:nvCxnSpPr>
            <p:cNvPr id="149" name="直線接點 148">
              <a:extLst>
                <a:ext uri="{FF2B5EF4-FFF2-40B4-BE49-F238E27FC236}">
                  <a16:creationId xmlns:a16="http://schemas.microsoft.com/office/drawing/2014/main" id="{EA67798B-04E6-45E4-92E8-3DE4162A2A25}"/>
                </a:ext>
              </a:extLst>
            </p:cNvPr>
            <p:cNvCxnSpPr>
              <a:cxnSpLocks/>
            </p:cNvCxnSpPr>
            <p:nvPr/>
          </p:nvCxnSpPr>
          <p:spPr>
            <a:xfrm>
              <a:off x="10054357" y="3422844"/>
              <a:ext cx="0" cy="8025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線接點 178">
              <a:extLst>
                <a:ext uri="{FF2B5EF4-FFF2-40B4-BE49-F238E27FC236}">
                  <a16:creationId xmlns:a16="http://schemas.microsoft.com/office/drawing/2014/main" id="{B6503495-6ED5-49E1-897E-CE91C702ED75}"/>
                </a:ext>
              </a:extLst>
            </p:cNvPr>
            <p:cNvCxnSpPr>
              <a:cxnSpLocks/>
            </p:cNvCxnSpPr>
            <p:nvPr/>
          </p:nvCxnSpPr>
          <p:spPr>
            <a:xfrm>
              <a:off x="7731525" y="2018128"/>
              <a:ext cx="2980190" cy="156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文字方塊 185">
              <a:extLst>
                <a:ext uri="{FF2B5EF4-FFF2-40B4-BE49-F238E27FC236}">
                  <a16:creationId xmlns:a16="http://schemas.microsoft.com/office/drawing/2014/main" id="{6D75B18C-8410-4B31-90C5-864A5C41EA71}"/>
                </a:ext>
              </a:extLst>
            </p:cNvPr>
            <p:cNvSpPr txBox="1"/>
            <p:nvPr/>
          </p:nvSpPr>
          <p:spPr>
            <a:xfrm>
              <a:off x="8560618" y="2033192"/>
              <a:ext cx="1349750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十四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冠軍戰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4" name="文字方塊 193">
              <a:extLst>
                <a:ext uri="{FF2B5EF4-FFF2-40B4-BE49-F238E27FC236}">
                  <a16:creationId xmlns:a16="http://schemas.microsoft.com/office/drawing/2014/main" id="{7A418788-6B36-485C-B3F7-2AA4818CCB43}"/>
                </a:ext>
              </a:extLst>
            </p:cNvPr>
            <p:cNvSpPr txBox="1"/>
            <p:nvPr/>
          </p:nvSpPr>
          <p:spPr>
            <a:xfrm>
              <a:off x="7712158" y="5588392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2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5" name="文字方塊 194">
              <a:extLst>
                <a:ext uri="{FF2B5EF4-FFF2-40B4-BE49-F238E27FC236}">
                  <a16:creationId xmlns:a16="http://schemas.microsoft.com/office/drawing/2014/main" id="{5FAF3CAF-E2A5-40B0-9666-1A160D336711}"/>
                </a:ext>
              </a:extLst>
            </p:cNvPr>
            <p:cNvSpPr txBox="1"/>
            <p:nvPr/>
          </p:nvSpPr>
          <p:spPr>
            <a:xfrm>
              <a:off x="8734924" y="5589657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3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6" name="文字方塊 195">
              <a:extLst>
                <a:ext uri="{FF2B5EF4-FFF2-40B4-BE49-F238E27FC236}">
                  <a16:creationId xmlns:a16="http://schemas.microsoft.com/office/drawing/2014/main" id="{42EB3263-4C69-4D53-92F8-DC56B49D511D}"/>
                </a:ext>
              </a:extLst>
            </p:cNvPr>
            <p:cNvSpPr txBox="1"/>
            <p:nvPr/>
          </p:nvSpPr>
          <p:spPr>
            <a:xfrm>
              <a:off x="9360249" y="5608260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4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7" name="文字方塊 196">
              <a:extLst>
                <a:ext uri="{FF2B5EF4-FFF2-40B4-BE49-F238E27FC236}">
                  <a16:creationId xmlns:a16="http://schemas.microsoft.com/office/drawing/2014/main" id="{08BE56F4-002E-45E6-A04F-718D8EB8BB3D}"/>
                </a:ext>
              </a:extLst>
            </p:cNvPr>
            <p:cNvSpPr txBox="1"/>
            <p:nvPr/>
          </p:nvSpPr>
          <p:spPr>
            <a:xfrm>
              <a:off x="10387358" y="5589657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8" name="文字方塊 197">
              <a:extLst>
                <a:ext uri="{FF2B5EF4-FFF2-40B4-BE49-F238E27FC236}">
                  <a16:creationId xmlns:a16="http://schemas.microsoft.com/office/drawing/2014/main" id="{70A8547D-3AB9-401D-BC43-47005133C4F1}"/>
                </a:ext>
              </a:extLst>
            </p:cNvPr>
            <p:cNvSpPr txBox="1"/>
            <p:nvPr/>
          </p:nvSpPr>
          <p:spPr>
            <a:xfrm>
              <a:off x="11084628" y="5608260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6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8BED47D0-C334-4755-9C11-DB58B81CFB65}"/>
              </a:ext>
            </a:extLst>
          </p:cNvPr>
          <p:cNvSpPr txBox="1"/>
          <p:nvPr/>
        </p:nvSpPr>
        <p:spPr>
          <a:xfrm>
            <a:off x="6576520" y="513157"/>
            <a:ext cx="4928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/>
              <a:t>分組取兩隊晉級，於預賽結束時進行抽籤，分組第一抽</a:t>
            </a:r>
            <a:r>
              <a:rPr lang="en-US" altLang="zh-TW" sz="1400" dirty="0"/>
              <a:t>1</a:t>
            </a:r>
            <a:r>
              <a:rPr lang="zh-TW" altLang="en-US" sz="1400" dirty="0"/>
              <a:t>、</a:t>
            </a:r>
            <a:r>
              <a:rPr lang="en-US" altLang="zh-TW" sz="1400" dirty="0"/>
              <a:t>4</a:t>
            </a:r>
            <a:r>
              <a:rPr lang="zh-TW" altLang="en-US" sz="1400" dirty="0"/>
              <a:t>、</a:t>
            </a:r>
            <a:r>
              <a:rPr lang="en-US" altLang="zh-TW" sz="1400" dirty="0"/>
              <a:t>6</a:t>
            </a:r>
            <a:r>
              <a:rPr lang="zh-TW" altLang="en-US" sz="1400" dirty="0"/>
              <a:t>號，分組二抽</a:t>
            </a:r>
            <a:r>
              <a:rPr lang="en-US" altLang="zh-TW" sz="1400" dirty="0"/>
              <a:t>2</a:t>
            </a:r>
            <a:r>
              <a:rPr lang="zh-TW" altLang="en-US" sz="1400" dirty="0"/>
              <a:t>、</a:t>
            </a:r>
            <a:r>
              <a:rPr lang="en-US" altLang="zh-TW" sz="1400" dirty="0"/>
              <a:t>3</a:t>
            </a:r>
            <a:r>
              <a:rPr lang="zh-TW" altLang="en-US" sz="1400" dirty="0"/>
              <a:t>、</a:t>
            </a:r>
            <a:r>
              <a:rPr lang="en-US" altLang="zh-TW" sz="1400" dirty="0"/>
              <a:t>5</a:t>
            </a:r>
            <a:r>
              <a:rPr lang="zh-TW" altLang="en-US" sz="1400" dirty="0"/>
              <a:t>，預賽同組不同邊。</a:t>
            </a: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F9B20ECB-7E4E-471D-AA22-64A0A3D48B10}"/>
              </a:ext>
            </a:extLst>
          </p:cNvPr>
          <p:cNvCxnSpPr>
            <a:cxnSpLocks/>
          </p:cNvCxnSpPr>
          <p:nvPr/>
        </p:nvCxnSpPr>
        <p:spPr>
          <a:xfrm>
            <a:off x="4054179" y="2878462"/>
            <a:ext cx="1567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9AC683A0-D899-4103-9729-E5FBA96F8724}"/>
              </a:ext>
            </a:extLst>
          </p:cNvPr>
          <p:cNvSpPr txBox="1"/>
          <p:nvPr/>
        </p:nvSpPr>
        <p:spPr>
          <a:xfrm>
            <a:off x="4631582" y="2908025"/>
            <a:ext cx="290517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BB826B49-F40F-4A05-8C02-CF16867DA001}"/>
              </a:ext>
            </a:extLst>
          </p:cNvPr>
          <p:cNvSpPr txBox="1"/>
          <p:nvPr/>
        </p:nvSpPr>
        <p:spPr>
          <a:xfrm>
            <a:off x="8842260" y="5037005"/>
            <a:ext cx="84164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五、六名</a:t>
            </a: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9BCD3159-1EA8-4B36-8447-6652E792FE67}"/>
              </a:ext>
            </a:extLst>
          </p:cNvPr>
          <p:cNvCxnSpPr>
            <a:cxnSpLocks/>
          </p:cNvCxnSpPr>
          <p:nvPr/>
        </p:nvCxnSpPr>
        <p:spPr>
          <a:xfrm>
            <a:off x="8420439" y="5305860"/>
            <a:ext cx="1567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148A2D96-EE5B-492F-92E3-EFD9582E3C15}"/>
              </a:ext>
            </a:extLst>
          </p:cNvPr>
          <p:cNvSpPr txBox="1"/>
          <p:nvPr/>
        </p:nvSpPr>
        <p:spPr>
          <a:xfrm>
            <a:off x="8997842" y="5335423"/>
            <a:ext cx="530483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十二</a:t>
            </a: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18BCD2CA-6F7F-4245-BA20-370B177145D6}"/>
              </a:ext>
            </a:extLst>
          </p:cNvPr>
          <p:cNvSpPr txBox="1"/>
          <p:nvPr/>
        </p:nvSpPr>
        <p:spPr>
          <a:xfrm>
            <a:off x="7951264" y="5170139"/>
            <a:ext cx="501817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八敗</a:t>
            </a:r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60398233-BEFF-4B29-A8B9-1F8FE4685394}"/>
              </a:ext>
            </a:extLst>
          </p:cNvPr>
          <p:cNvSpPr txBox="1"/>
          <p:nvPr/>
        </p:nvSpPr>
        <p:spPr>
          <a:xfrm>
            <a:off x="9988127" y="5184039"/>
            <a:ext cx="501817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九敗</a:t>
            </a: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312B08B3-BE8F-4A88-93F3-B4CB97E89CC6}"/>
              </a:ext>
            </a:extLst>
          </p:cNvPr>
          <p:cNvSpPr txBox="1"/>
          <p:nvPr/>
        </p:nvSpPr>
        <p:spPr>
          <a:xfrm>
            <a:off x="1379177" y="1129300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南投市</a:t>
            </a:r>
          </a:p>
        </p:txBody>
      </p: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3EDD7A89-AC19-484A-9F74-50D4FE06536B}"/>
              </a:ext>
            </a:extLst>
          </p:cNvPr>
          <p:cNvSpPr txBox="1"/>
          <p:nvPr/>
        </p:nvSpPr>
        <p:spPr>
          <a:xfrm>
            <a:off x="417811" y="2703152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草屯鎮</a:t>
            </a:r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38A4248A-98D3-4031-AAC7-2AEC0996DCA0}"/>
              </a:ext>
            </a:extLst>
          </p:cNvPr>
          <p:cNvSpPr txBox="1"/>
          <p:nvPr/>
        </p:nvSpPr>
        <p:spPr>
          <a:xfrm>
            <a:off x="2378057" y="2704491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信義鄉</a:t>
            </a: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DDF95A96-8269-49EF-B0CE-B3427C4AD9B6}"/>
              </a:ext>
            </a:extLst>
          </p:cNvPr>
          <p:cNvSpPr txBox="1"/>
          <p:nvPr/>
        </p:nvSpPr>
        <p:spPr>
          <a:xfrm>
            <a:off x="1378980" y="3576619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國姓鄉</a:t>
            </a: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0B3DDF67-6052-4CC8-8A7E-62FD497E0CC2}"/>
              </a:ext>
            </a:extLst>
          </p:cNvPr>
          <p:cNvSpPr txBox="1"/>
          <p:nvPr/>
        </p:nvSpPr>
        <p:spPr>
          <a:xfrm>
            <a:off x="425385" y="5162444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名間鄉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3DCF0809-435D-4F2B-A4A6-5DD4C8FE8F3D}"/>
              </a:ext>
            </a:extLst>
          </p:cNvPr>
          <p:cNvSpPr txBox="1"/>
          <p:nvPr/>
        </p:nvSpPr>
        <p:spPr>
          <a:xfrm>
            <a:off x="2379419" y="5162444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仁愛鄉</a:t>
            </a:r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310424BC-2749-4375-A0F7-28D8732BC441}"/>
              </a:ext>
            </a:extLst>
          </p:cNvPr>
          <p:cNvSpPr txBox="1"/>
          <p:nvPr/>
        </p:nvSpPr>
        <p:spPr>
          <a:xfrm>
            <a:off x="3467924" y="2747514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埔里鎮</a:t>
            </a:r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961A30BB-D357-4C10-8ED3-DD9A85218489}"/>
              </a:ext>
            </a:extLst>
          </p:cNvPr>
          <p:cNvSpPr txBox="1"/>
          <p:nvPr/>
        </p:nvSpPr>
        <p:spPr>
          <a:xfrm>
            <a:off x="5546720" y="2749290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魚池鄉</a:t>
            </a:r>
          </a:p>
        </p:txBody>
      </p:sp>
    </p:spTree>
    <p:extLst>
      <p:ext uri="{BB962C8B-B14F-4D97-AF65-F5344CB8AC3E}">
        <p14:creationId xmlns:p14="http://schemas.microsoft.com/office/powerpoint/2010/main" val="52294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文字方塊 206">
            <a:extLst>
              <a:ext uri="{FF2B5EF4-FFF2-40B4-BE49-F238E27FC236}">
                <a16:creationId xmlns:a16="http://schemas.microsoft.com/office/drawing/2014/main" id="{5930E127-6036-CF4B-B006-F4E0879E8945}"/>
              </a:ext>
            </a:extLst>
          </p:cNvPr>
          <p:cNvSpPr txBox="1"/>
          <p:nvPr/>
        </p:nvSpPr>
        <p:spPr>
          <a:xfrm>
            <a:off x="525880" y="345401"/>
            <a:ext cx="1556335" cy="2923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r>
              <a:rPr kumimoji="1" lang="zh-CN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社會</a:t>
            </a:r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暨高中女子</a:t>
            </a:r>
            <a:r>
              <a:rPr kumimoji="1" lang="zh-CN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0" name="三角形 4">
            <a:extLst>
              <a:ext uri="{FF2B5EF4-FFF2-40B4-BE49-F238E27FC236}">
                <a16:creationId xmlns:a16="http://schemas.microsoft.com/office/drawing/2014/main" id="{7B7C83A1-57EE-476C-BE07-0538C8D5522D}"/>
              </a:ext>
            </a:extLst>
          </p:cNvPr>
          <p:cNvSpPr/>
          <p:nvPr/>
        </p:nvSpPr>
        <p:spPr>
          <a:xfrm>
            <a:off x="4089098" y="2361557"/>
            <a:ext cx="1508726" cy="126938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3" name="文字方塊 162">
            <a:extLst>
              <a:ext uri="{FF2B5EF4-FFF2-40B4-BE49-F238E27FC236}">
                <a16:creationId xmlns:a16="http://schemas.microsoft.com/office/drawing/2014/main" id="{C79726F9-37CF-4594-A6D7-9448AA136E25}"/>
              </a:ext>
            </a:extLst>
          </p:cNvPr>
          <p:cNvSpPr txBox="1"/>
          <p:nvPr/>
        </p:nvSpPr>
        <p:spPr>
          <a:xfrm>
            <a:off x="4564430" y="2940747"/>
            <a:ext cx="501817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en-US" altLang="zh-TW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C</a:t>
            </a:r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</a:p>
        </p:txBody>
      </p:sp>
      <p:sp>
        <p:nvSpPr>
          <p:cNvPr id="165" name="文字方塊 164">
            <a:extLst>
              <a:ext uri="{FF2B5EF4-FFF2-40B4-BE49-F238E27FC236}">
                <a16:creationId xmlns:a16="http://schemas.microsoft.com/office/drawing/2014/main" id="{F850FBDE-5E59-436E-8BB8-E5901A787111}"/>
              </a:ext>
            </a:extLst>
          </p:cNvPr>
          <p:cNvSpPr txBox="1"/>
          <p:nvPr/>
        </p:nvSpPr>
        <p:spPr>
          <a:xfrm>
            <a:off x="4576195" y="3658421"/>
            <a:ext cx="566700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十五</a:t>
            </a:r>
          </a:p>
        </p:txBody>
      </p:sp>
      <p:sp>
        <p:nvSpPr>
          <p:cNvPr id="166" name="文字方塊 165">
            <a:extLst>
              <a:ext uri="{FF2B5EF4-FFF2-40B4-BE49-F238E27FC236}">
                <a16:creationId xmlns:a16="http://schemas.microsoft.com/office/drawing/2014/main" id="{75F87459-B183-4CA1-855B-0121DD06F7F1}"/>
              </a:ext>
            </a:extLst>
          </p:cNvPr>
          <p:cNvSpPr txBox="1"/>
          <p:nvPr/>
        </p:nvSpPr>
        <p:spPr>
          <a:xfrm>
            <a:off x="5159521" y="2649628"/>
            <a:ext cx="288911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十</a:t>
            </a:r>
          </a:p>
        </p:txBody>
      </p:sp>
      <p:sp>
        <p:nvSpPr>
          <p:cNvPr id="167" name="文字方塊 166">
            <a:extLst>
              <a:ext uri="{FF2B5EF4-FFF2-40B4-BE49-F238E27FC236}">
                <a16:creationId xmlns:a16="http://schemas.microsoft.com/office/drawing/2014/main" id="{CD65CAD6-144F-4790-8A3A-8FBEF3FB5FFA}"/>
              </a:ext>
            </a:extLst>
          </p:cNvPr>
          <p:cNvSpPr txBox="1"/>
          <p:nvPr/>
        </p:nvSpPr>
        <p:spPr>
          <a:xfrm>
            <a:off x="4147027" y="2663230"/>
            <a:ext cx="288911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</a:p>
        </p:txBody>
      </p: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B78BE055-E31D-486D-9904-7480671F268A}"/>
              </a:ext>
            </a:extLst>
          </p:cNvPr>
          <p:cNvGrpSpPr/>
          <p:nvPr/>
        </p:nvGrpSpPr>
        <p:grpSpPr>
          <a:xfrm>
            <a:off x="6985425" y="1256047"/>
            <a:ext cx="4139750" cy="3596343"/>
            <a:chOff x="6790688" y="2011750"/>
            <a:chExt cx="4733875" cy="4346976"/>
          </a:xfrm>
        </p:grpSpPr>
        <p:cxnSp>
          <p:nvCxnSpPr>
            <p:cNvPr id="125" name="直線接點 124">
              <a:extLst>
                <a:ext uri="{FF2B5EF4-FFF2-40B4-BE49-F238E27FC236}">
                  <a16:creationId xmlns:a16="http://schemas.microsoft.com/office/drawing/2014/main" id="{248B939A-4D6D-481E-87F1-A040873229DE}"/>
                </a:ext>
              </a:extLst>
            </p:cNvPr>
            <p:cNvCxnSpPr>
              <a:cxnSpLocks/>
            </p:cNvCxnSpPr>
            <p:nvPr/>
          </p:nvCxnSpPr>
          <p:spPr>
            <a:xfrm>
              <a:off x="7951346" y="4238418"/>
              <a:ext cx="1022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線接點 125">
              <a:extLst>
                <a:ext uri="{FF2B5EF4-FFF2-40B4-BE49-F238E27FC236}">
                  <a16:creationId xmlns:a16="http://schemas.microsoft.com/office/drawing/2014/main" id="{8E558565-3A5E-4A51-BA28-85DF7AA1BCDE}"/>
                </a:ext>
              </a:extLst>
            </p:cNvPr>
            <p:cNvCxnSpPr>
              <a:cxnSpLocks/>
            </p:cNvCxnSpPr>
            <p:nvPr/>
          </p:nvCxnSpPr>
          <p:spPr>
            <a:xfrm>
              <a:off x="8973621" y="4238418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線接點 126">
              <a:extLst>
                <a:ext uri="{FF2B5EF4-FFF2-40B4-BE49-F238E27FC236}">
                  <a16:creationId xmlns:a16="http://schemas.microsoft.com/office/drawing/2014/main" id="{D32A430A-2472-44B6-85FC-8A451C125F58}"/>
                </a:ext>
              </a:extLst>
            </p:cNvPr>
            <p:cNvCxnSpPr>
              <a:cxnSpLocks/>
            </p:cNvCxnSpPr>
            <p:nvPr/>
          </p:nvCxnSpPr>
          <p:spPr>
            <a:xfrm>
              <a:off x="7951346" y="4238418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線接點 127">
              <a:extLst>
                <a:ext uri="{FF2B5EF4-FFF2-40B4-BE49-F238E27FC236}">
                  <a16:creationId xmlns:a16="http://schemas.microsoft.com/office/drawing/2014/main" id="{85306F25-DCAF-4C1A-A80E-40F1893575BF}"/>
                </a:ext>
              </a:extLst>
            </p:cNvPr>
            <p:cNvCxnSpPr>
              <a:cxnSpLocks/>
            </p:cNvCxnSpPr>
            <p:nvPr/>
          </p:nvCxnSpPr>
          <p:spPr>
            <a:xfrm>
              <a:off x="7034809" y="3435849"/>
              <a:ext cx="1421180" cy="130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線接點 128">
              <a:extLst>
                <a:ext uri="{FF2B5EF4-FFF2-40B4-BE49-F238E27FC236}">
                  <a16:creationId xmlns:a16="http://schemas.microsoft.com/office/drawing/2014/main" id="{C8023CE5-CFF1-42ED-959F-33877F3E33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34792" y="3435849"/>
              <a:ext cx="17" cy="21368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接點 129">
              <a:extLst>
                <a:ext uri="{FF2B5EF4-FFF2-40B4-BE49-F238E27FC236}">
                  <a16:creationId xmlns:a16="http://schemas.microsoft.com/office/drawing/2014/main" id="{7F856015-E60B-4F3E-929F-5E5F9C79C54C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89" y="3435849"/>
              <a:ext cx="0" cy="8025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接點 130">
              <a:extLst>
                <a:ext uri="{FF2B5EF4-FFF2-40B4-BE49-F238E27FC236}">
                  <a16:creationId xmlns:a16="http://schemas.microsoft.com/office/drawing/2014/main" id="{086D011A-A29F-406B-9EA6-93FA496263A8}"/>
                </a:ext>
              </a:extLst>
            </p:cNvPr>
            <p:cNvCxnSpPr>
              <a:cxnSpLocks/>
            </p:cNvCxnSpPr>
            <p:nvPr/>
          </p:nvCxnSpPr>
          <p:spPr>
            <a:xfrm>
              <a:off x="10054357" y="3435849"/>
              <a:ext cx="127784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線接點 131">
              <a:extLst>
                <a:ext uri="{FF2B5EF4-FFF2-40B4-BE49-F238E27FC236}">
                  <a16:creationId xmlns:a16="http://schemas.microsoft.com/office/drawing/2014/main" id="{FF2467F1-2CA5-4DA9-B505-EE2FA26564A0}"/>
                </a:ext>
              </a:extLst>
            </p:cNvPr>
            <p:cNvCxnSpPr>
              <a:cxnSpLocks/>
            </p:cNvCxnSpPr>
            <p:nvPr/>
          </p:nvCxnSpPr>
          <p:spPr>
            <a:xfrm>
              <a:off x="11332201" y="3422844"/>
              <a:ext cx="1" cy="21498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線接點 132">
              <a:extLst>
                <a:ext uri="{FF2B5EF4-FFF2-40B4-BE49-F238E27FC236}">
                  <a16:creationId xmlns:a16="http://schemas.microsoft.com/office/drawing/2014/main" id="{422C4C52-D213-4BBF-85C1-0E74C7B09B96}"/>
                </a:ext>
              </a:extLst>
            </p:cNvPr>
            <p:cNvCxnSpPr>
              <a:cxnSpLocks/>
            </p:cNvCxnSpPr>
            <p:nvPr/>
          </p:nvCxnSpPr>
          <p:spPr>
            <a:xfrm>
              <a:off x="7745399" y="2593340"/>
              <a:ext cx="2980190" cy="156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接點 133">
              <a:extLst>
                <a:ext uri="{FF2B5EF4-FFF2-40B4-BE49-F238E27FC236}">
                  <a16:creationId xmlns:a16="http://schemas.microsoft.com/office/drawing/2014/main" id="{D96FEC56-7F1F-4B3F-8F53-47A1F946CC04}"/>
                </a:ext>
              </a:extLst>
            </p:cNvPr>
            <p:cNvCxnSpPr>
              <a:cxnSpLocks/>
            </p:cNvCxnSpPr>
            <p:nvPr/>
          </p:nvCxnSpPr>
          <p:spPr>
            <a:xfrm>
              <a:off x="7745399" y="2011750"/>
              <a:ext cx="0" cy="14240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接點 134">
              <a:extLst>
                <a:ext uri="{FF2B5EF4-FFF2-40B4-BE49-F238E27FC236}">
                  <a16:creationId xmlns:a16="http://schemas.microsoft.com/office/drawing/2014/main" id="{8730FA47-1DA3-4634-A069-8DBF76DACC1C}"/>
                </a:ext>
              </a:extLst>
            </p:cNvPr>
            <p:cNvCxnSpPr>
              <a:cxnSpLocks/>
            </p:cNvCxnSpPr>
            <p:nvPr/>
          </p:nvCxnSpPr>
          <p:spPr>
            <a:xfrm>
              <a:off x="10697841" y="2033785"/>
              <a:ext cx="1788" cy="14150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文字方塊 135">
              <a:extLst>
                <a:ext uri="{FF2B5EF4-FFF2-40B4-BE49-F238E27FC236}">
                  <a16:creationId xmlns:a16="http://schemas.microsoft.com/office/drawing/2014/main" id="{B8A7717D-E02E-4F94-A88E-387334015FF9}"/>
                </a:ext>
              </a:extLst>
            </p:cNvPr>
            <p:cNvSpPr txBox="1"/>
            <p:nvPr/>
          </p:nvSpPr>
          <p:spPr>
            <a:xfrm>
              <a:off x="8179541" y="4253676"/>
              <a:ext cx="609558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十六</a:t>
              </a:r>
            </a:p>
          </p:txBody>
        </p:sp>
        <p:sp>
          <p:nvSpPr>
            <p:cNvPr id="137" name="文字方塊 136">
              <a:extLst>
                <a:ext uri="{FF2B5EF4-FFF2-40B4-BE49-F238E27FC236}">
                  <a16:creationId xmlns:a16="http://schemas.microsoft.com/office/drawing/2014/main" id="{6EB0A440-82C1-4293-A730-89671E895412}"/>
                </a:ext>
              </a:extLst>
            </p:cNvPr>
            <p:cNvSpPr txBox="1"/>
            <p:nvPr/>
          </p:nvSpPr>
          <p:spPr>
            <a:xfrm>
              <a:off x="7463562" y="3454461"/>
              <a:ext cx="593557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十八</a:t>
              </a:r>
            </a:p>
          </p:txBody>
        </p:sp>
        <p:sp>
          <p:nvSpPr>
            <p:cNvPr id="138" name="文字方塊 137">
              <a:extLst>
                <a:ext uri="{FF2B5EF4-FFF2-40B4-BE49-F238E27FC236}">
                  <a16:creationId xmlns:a16="http://schemas.microsoft.com/office/drawing/2014/main" id="{866006B1-7E92-437F-9A70-D3BA63B279FC}"/>
                </a:ext>
              </a:extLst>
            </p:cNvPr>
            <p:cNvSpPr txBox="1"/>
            <p:nvPr/>
          </p:nvSpPr>
          <p:spPr>
            <a:xfrm>
              <a:off x="8563613" y="2611711"/>
              <a:ext cx="1501656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二十一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季軍戰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39" name="文字方塊 138">
              <a:extLst>
                <a:ext uri="{FF2B5EF4-FFF2-40B4-BE49-F238E27FC236}">
                  <a16:creationId xmlns:a16="http://schemas.microsoft.com/office/drawing/2014/main" id="{CFB6C7F3-D681-4603-A97C-492B936B8E87}"/>
                </a:ext>
              </a:extLst>
            </p:cNvPr>
            <p:cNvSpPr txBox="1"/>
            <p:nvPr/>
          </p:nvSpPr>
          <p:spPr>
            <a:xfrm>
              <a:off x="10421055" y="3444690"/>
              <a:ext cx="587123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十九</a:t>
              </a:r>
            </a:p>
          </p:txBody>
        </p:sp>
        <p:sp>
          <p:nvSpPr>
            <p:cNvPr id="144" name="文字方塊 143">
              <a:extLst>
                <a:ext uri="{FF2B5EF4-FFF2-40B4-BE49-F238E27FC236}">
                  <a16:creationId xmlns:a16="http://schemas.microsoft.com/office/drawing/2014/main" id="{B78174C0-077F-4982-83E1-4445308D6032}"/>
                </a:ext>
              </a:extLst>
            </p:cNvPr>
            <p:cNvSpPr txBox="1"/>
            <p:nvPr/>
          </p:nvSpPr>
          <p:spPr>
            <a:xfrm>
              <a:off x="6790688" y="5588392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cxnSp>
          <p:nvCxnSpPr>
            <p:cNvPr id="145" name="直線接點 144">
              <a:extLst>
                <a:ext uri="{FF2B5EF4-FFF2-40B4-BE49-F238E27FC236}">
                  <a16:creationId xmlns:a16="http://schemas.microsoft.com/office/drawing/2014/main" id="{8113795A-70D7-4300-991D-5FD4D6E3638B}"/>
                </a:ext>
              </a:extLst>
            </p:cNvPr>
            <p:cNvCxnSpPr>
              <a:cxnSpLocks/>
            </p:cNvCxnSpPr>
            <p:nvPr/>
          </p:nvCxnSpPr>
          <p:spPr>
            <a:xfrm>
              <a:off x="9603932" y="4214474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線接點 145">
              <a:extLst>
                <a:ext uri="{FF2B5EF4-FFF2-40B4-BE49-F238E27FC236}">
                  <a16:creationId xmlns:a16="http://schemas.microsoft.com/office/drawing/2014/main" id="{9D517583-4550-4136-A738-856FAF20DCEC}"/>
                </a:ext>
              </a:extLst>
            </p:cNvPr>
            <p:cNvCxnSpPr>
              <a:cxnSpLocks/>
            </p:cNvCxnSpPr>
            <p:nvPr/>
          </p:nvCxnSpPr>
          <p:spPr>
            <a:xfrm>
              <a:off x="10624043" y="4214474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線接點 146">
              <a:extLst>
                <a:ext uri="{FF2B5EF4-FFF2-40B4-BE49-F238E27FC236}">
                  <a16:creationId xmlns:a16="http://schemas.microsoft.com/office/drawing/2014/main" id="{04FEFD67-1E60-4F0A-9460-D08EBC9B0832}"/>
                </a:ext>
              </a:extLst>
            </p:cNvPr>
            <p:cNvCxnSpPr>
              <a:cxnSpLocks/>
            </p:cNvCxnSpPr>
            <p:nvPr/>
          </p:nvCxnSpPr>
          <p:spPr>
            <a:xfrm>
              <a:off x="9575779" y="4214474"/>
              <a:ext cx="1022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文字方塊 147">
              <a:extLst>
                <a:ext uri="{FF2B5EF4-FFF2-40B4-BE49-F238E27FC236}">
                  <a16:creationId xmlns:a16="http://schemas.microsoft.com/office/drawing/2014/main" id="{93C202AC-34BE-44DE-908E-C8EB1B454FE7}"/>
                </a:ext>
              </a:extLst>
            </p:cNvPr>
            <p:cNvSpPr txBox="1"/>
            <p:nvPr/>
          </p:nvSpPr>
          <p:spPr>
            <a:xfrm>
              <a:off x="9778593" y="4225077"/>
              <a:ext cx="591084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十七</a:t>
              </a:r>
            </a:p>
          </p:txBody>
        </p:sp>
        <p:cxnSp>
          <p:nvCxnSpPr>
            <p:cNvPr id="149" name="直線接點 148">
              <a:extLst>
                <a:ext uri="{FF2B5EF4-FFF2-40B4-BE49-F238E27FC236}">
                  <a16:creationId xmlns:a16="http://schemas.microsoft.com/office/drawing/2014/main" id="{EA67798B-04E6-45E4-92E8-3DE4162A2A25}"/>
                </a:ext>
              </a:extLst>
            </p:cNvPr>
            <p:cNvCxnSpPr>
              <a:cxnSpLocks/>
            </p:cNvCxnSpPr>
            <p:nvPr/>
          </p:nvCxnSpPr>
          <p:spPr>
            <a:xfrm>
              <a:off x="10054357" y="3422844"/>
              <a:ext cx="0" cy="8025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線接點 178">
              <a:extLst>
                <a:ext uri="{FF2B5EF4-FFF2-40B4-BE49-F238E27FC236}">
                  <a16:creationId xmlns:a16="http://schemas.microsoft.com/office/drawing/2014/main" id="{B6503495-6ED5-49E1-897E-CE91C702ED75}"/>
                </a:ext>
              </a:extLst>
            </p:cNvPr>
            <p:cNvCxnSpPr>
              <a:cxnSpLocks/>
            </p:cNvCxnSpPr>
            <p:nvPr/>
          </p:nvCxnSpPr>
          <p:spPr>
            <a:xfrm>
              <a:off x="7731525" y="2018128"/>
              <a:ext cx="2980190" cy="156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文字方塊 185">
              <a:extLst>
                <a:ext uri="{FF2B5EF4-FFF2-40B4-BE49-F238E27FC236}">
                  <a16:creationId xmlns:a16="http://schemas.microsoft.com/office/drawing/2014/main" id="{6D75B18C-8410-4B31-90C5-864A5C41EA71}"/>
                </a:ext>
              </a:extLst>
            </p:cNvPr>
            <p:cNvSpPr txBox="1"/>
            <p:nvPr/>
          </p:nvSpPr>
          <p:spPr>
            <a:xfrm>
              <a:off x="8560618" y="2033192"/>
              <a:ext cx="1491949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二十二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冠軍戰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4" name="文字方塊 193">
              <a:extLst>
                <a:ext uri="{FF2B5EF4-FFF2-40B4-BE49-F238E27FC236}">
                  <a16:creationId xmlns:a16="http://schemas.microsoft.com/office/drawing/2014/main" id="{7A418788-6B36-485C-B3F7-2AA4818CCB43}"/>
                </a:ext>
              </a:extLst>
            </p:cNvPr>
            <p:cNvSpPr txBox="1"/>
            <p:nvPr/>
          </p:nvSpPr>
          <p:spPr>
            <a:xfrm>
              <a:off x="7712158" y="5588392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2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5" name="文字方塊 194">
              <a:extLst>
                <a:ext uri="{FF2B5EF4-FFF2-40B4-BE49-F238E27FC236}">
                  <a16:creationId xmlns:a16="http://schemas.microsoft.com/office/drawing/2014/main" id="{5FAF3CAF-E2A5-40B0-9666-1A160D336711}"/>
                </a:ext>
              </a:extLst>
            </p:cNvPr>
            <p:cNvSpPr txBox="1"/>
            <p:nvPr/>
          </p:nvSpPr>
          <p:spPr>
            <a:xfrm>
              <a:off x="8734924" y="5589657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3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6" name="文字方塊 195">
              <a:extLst>
                <a:ext uri="{FF2B5EF4-FFF2-40B4-BE49-F238E27FC236}">
                  <a16:creationId xmlns:a16="http://schemas.microsoft.com/office/drawing/2014/main" id="{42EB3263-4C69-4D53-92F8-DC56B49D511D}"/>
                </a:ext>
              </a:extLst>
            </p:cNvPr>
            <p:cNvSpPr txBox="1"/>
            <p:nvPr/>
          </p:nvSpPr>
          <p:spPr>
            <a:xfrm>
              <a:off x="9360249" y="5608260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4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7" name="文字方塊 196">
              <a:extLst>
                <a:ext uri="{FF2B5EF4-FFF2-40B4-BE49-F238E27FC236}">
                  <a16:creationId xmlns:a16="http://schemas.microsoft.com/office/drawing/2014/main" id="{08BE56F4-002E-45E6-A04F-718D8EB8BB3D}"/>
                </a:ext>
              </a:extLst>
            </p:cNvPr>
            <p:cNvSpPr txBox="1"/>
            <p:nvPr/>
          </p:nvSpPr>
          <p:spPr>
            <a:xfrm>
              <a:off x="10387358" y="5589657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8" name="文字方塊 197">
              <a:extLst>
                <a:ext uri="{FF2B5EF4-FFF2-40B4-BE49-F238E27FC236}">
                  <a16:creationId xmlns:a16="http://schemas.microsoft.com/office/drawing/2014/main" id="{70A8547D-3AB9-401D-BC43-47005133C4F1}"/>
                </a:ext>
              </a:extLst>
            </p:cNvPr>
            <p:cNvSpPr txBox="1"/>
            <p:nvPr/>
          </p:nvSpPr>
          <p:spPr>
            <a:xfrm>
              <a:off x="11084628" y="5608260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6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8BED47D0-C334-4755-9C11-DB58B81CFB65}"/>
              </a:ext>
            </a:extLst>
          </p:cNvPr>
          <p:cNvSpPr txBox="1"/>
          <p:nvPr/>
        </p:nvSpPr>
        <p:spPr>
          <a:xfrm>
            <a:off x="6576520" y="513157"/>
            <a:ext cx="4928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/>
              <a:t>分組取兩隊晉級，於預賽結束時進行抽籤，分組第一抽</a:t>
            </a:r>
            <a:r>
              <a:rPr lang="en-US" altLang="zh-TW" sz="1400" dirty="0"/>
              <a:t>1</a:t>
            </a:r>
            <a:r>
              <a:rPr lang="zh-TW" altLang="en-US" sz="1400" dirty="0"/>
              <a:t>、</a:t>
            </a:r>
            <a:r>
              <a:rPr lang="en-US" altLang="zh-TW" sz="1400" dirty="0"/>
              <a:t>4</a:t>
            </a:r>
            <a:r>
              <a:rPr lang="zh-TW" altLang="en-US" sz="1400" dirty="0"/>
              <a:t>、</a:t>
            </a:r>
            <a:r>
              <a:rPr lang="en-US" altLang="zh-TW" sz="1400" dirty="0"/>
              <a:t>6</a:t>
            </a:r>
            <a:r>
              <a:rPr lang="zh-TW" altLang="en-US" sz="1400" dirty="0"/>
              <a:t>號，分組二抽</a:t>
            </a:r>
            <a:r>
              <a:rPr lang="en-US" altLang="zh-TW" sz="1400" dirty="0"/>
              <a:t>2</a:t>
            </a:r>
            <a:r>
              <a:rPr lang="zh-TW" altLang="en-US" sz="1400" dirty="0"/>
              <a:t>、</a:t>
            </a:r>
            <a:r>
              <a:rPr lang="en-US" altLang="zh-TW" sz="1400" dirty="0"/>
              <a:t>3</a:t>
            </a:r>
            <a:r>
              <a:rPr lang="zh-TW" altLang="en-US" sz="1400" dirty="0"/>
              <a:t>、</a:t>
            </a:r>
            <a:r>
              <a:rPr lang="en-US" altLang="zh-TW" sz="1400" dirty="0"/>
              <a:t>5</a:t>
            </a:r>
            <a:r>
              <a:rPr lang="zh-TW" altLang="en-US" sz="1400" dirty="0"/>
              <a:t>，預賽同組不同邊。</a:t>
            </a: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BB826B49-F40F-4A05-8C02-CF16867DA001}"/>
              </a:ext>
            </a:extLst>
          </p:cNvPr>
          <p:cNvSpPr txBox="1"/>
          <p:nvPr/>
        </p:nvSpPr>
        <p:spPr>
          <a:xfrm>
            <a:off x="8839544" y="5024510"/>
            <a:ext cx="847078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五、六名</a:t>
            </a: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9BCD3159-1EA8-4B36-8447-6652E792FE67}"/>
              </a:ext>
            </a:extLst>
          </p:cNvPr>
          <p:cNvCxnSpPr>
            <a:cxnSpLocks/>
          </p:cNvCxnSpPr>
          <p:nvPr/>
        </p:nvCxnSpPr>
        <p:spPr>
          <a:xfrm>
            <a:off x="8420439" y="5305860"/>
            <a:ext cx="1567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148A2D96-EE5B-492F-92E3-EFD9582E3C15}"/>
              </a:ext>
            </a:extLst>
          </p:cNvPr>
          <p:cNvSpPr txBox="1"/>
          <p:nvPr/>
        </p:nvSpPr>
        <p:spPr>
          <a:xfrm>
            <a:off x="8997842" y="5335423"/>
            <a:ext cx="530483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二十</a:t>
            </a: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18BCD2CA-6F7F-4245-BA20-370B177145D6}"/>
              </a:ext>
            </a:extLst>
          </p:cNvPr>
          <p:cNvSpPr txBox="1"/>
          <p:nvPr/>
        </p:nvSpPr>
        <p:spPr>
          <a:xfrm>
            <a:off x="7791246" y="5170139"/>
            <a:ext cx="66183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十六敗</a:t>
            </a:r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60398233-BEFF-4B29-A8B9-1F8FE4685394}"/>
              </a:ext>
            </a:extLst>
          </p:cNvPr>
          <p:cNvSpPr txBox="1"/>
          <p:nvPr/>
        </p:nvSpPr>
        <p:spPr>
          <a:xfrm>
            <a:off x="9988127" y="5184039"/>
            <a:ext cx="66183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十七敗</a:t>
            </a:r>
          </a:p>
        </p:txBody>
      </p: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BEF35DD8-42EC-401F-939A-F52D602D5773}"/>
              </a:ext>
            </a:extLst>
          </p:cNvPr>
          <p:cNvCxnSpPr>
            <a:cxnSpLocks/>
          </p:cNvCxnSpPr>
          <p:nvPr/>
        </p:nvCxnSpPr>
        <p:spPr>
          <a:xfrm>
            <a:off x="1067452" y="2834381"/>
            <a:ext cx="16343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23FE437C-9613-49E3-AD14-823758F5CD4E}"/>
              </a:ext>
            </a:extLst>
          </p:cNvPr>
          <p:cNvCxnSpPr>
            <a:cxnSpLocks/>
          </p:cNvCxnSpPr>
          <p:nvPr/>
        </p:nvCxnSpPr>
        <p:spPr>
          <a:xfrm>
            <a:off x="1067452" y="1284432"/>
            <a:ext cx="16192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>
            <a:extLst>
              <a:ext uri="{FF2B5EF4-FFF2-40B4-BE49-F238E27FC236}">
                <a16:creationId xmlns:a16="http://schemas.microsoft.com/office/drawing/2014/main" id="{22D93087-3706-40FE-B08F-0B741F1B61A1}"/>
              </a:ext>
            </a:extLst>
          </p:cNvPr>
          <p:cNvCxnSpPr>
            <a:cxnSpLocks/>
          </p:cNvCxnSpPr>
          <p:nvPr/>
        </p:nvCxnSpPr>
        <p:spPr>
          <a:xfrm>
            <a:off x="1067452" y="1284432"/>
            <a:ext cx="0" cy="15499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E8264EBE-98AC-4410-AFFC-8BB94683EB41}"/>
              </a:ext>
            </a:extLst>
          </p:cNvPr>
          <p:cNvCxnSpPr>
            <a:cxnSpLocks/>
          </p:cNvCxnSpPr>
          <p:nvPr/>
        </p:nvCxnSpPr>
        <p:spPr>
          <a:xfrm>
            <a:off x="2701820" y="1284431"/>
            <a:ext cx="0" cy="15499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DF4BBF18-E96E-4239-8ADF-1F8E3CE7D92D}"/>
              </a:ext>
            </a:extLst>
          </p:cNvPr>
          <p:cNvCxnSpPr>
            <a:cxnSpLocks/>
          </p:cNvCxnSpPr>
          <p:nvPr/>
        </p:nvCxnSpPr>
        <p:spPr>
          <a:xfrm>
            <a:off x="1077545" y="1295282"/>
            <a:ext cx="1631679" cy="15390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>
            <a:extLst>
              <a:ext uri="{FF2B5EF4-FFF2-40B4-BE49-F238E27FC236}">
                <a16:creationId xmlns:a16="http://schemas.microsoft.com/office/drawing/2014/main" id="{BAE455E2-DA97-4757-BD0A-A7EE2ACC8D2B}"/>
              </a:ext>
            </a:extLst>
          </p:cNvPr>
          <p:cNvCxnSpPr>
            <a:cxnSpLocks/>
          </p:cNvCxnSpPr>
          <p:nvPr/>
        </p:nvCxnSpPr>
        <p:spPr>
          <a:xfrm flipH="1">
            <a:off x="1074856" y="1295282"/>
            <a:ext cx="1626963" cy="1539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D2675B5C-A8BC-4707-A9F0-FC8E441BE816}"/>
              </a:ext>
            </a:extLst>
          </p:cNvPr>
          <p:cNvSpPr txBox="1"/>
          <p:nvPr/>
        </p:nvSpPr>
        <p:spPr>
          <a:xfrm>
            <a:off x="1689403" y="2849348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69BEAAA8-F311-4428-9AFF-40D92CFF6114}"/>
              </a:ext>
            </a:extLst>
          </p:cNvPr>
          <p:cNvSpPr txBox="1"/>
          <p:nvPr/>
        </p:nvSpPr>
        <p:spPr>
          <a:xfrm>
            <a:off x="660429" y="1876578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</a:p>
        </p:txBody>
      </p: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14C1AA4F-3F4F-480D-94BB-55EAAF43B40B}"/>
              </a:ext>
            </a:extLst>
          </p:cNvPr>
          <p:cNvSpPr txBox="1"/>
          <p:nvPr/>
        </p:nvSpPr>
        <p:spPr>
          <a:xfrm>
            <a:off x="1401297" y="1510622"/>
            <a:ext cx="405632" cy="4924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十一</a:t>
            </a:r>
          </a:p>
        </p:txBody>
      </p: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F97EAA28-8892-4A8D-8CB0-F23D983CA9D3}"/>
              </a:ext>
            </a:extLst>
          </p:cNvPr>
          <p:cNvSpPr txBox="1"/>
          <p:nvPr/>
        </p:nvSpPr>
        <p:spPr>
          <a:xfrm>
            <a:off x="1971883" y="1497158"/>
            <a:ext cx="405632" cy="4924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十二</a:t>
            </a:r>
          </a:p>
        </p:txBody>
      </p: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C0F88D9D-F81A-4703-A15E-B274B02BC5EF}"/>
              </a:ext>
            </a:extLst>
          </p:cNvPr>
          <p:cNvSpPr txBox="1"/>
          <p:nvPr/>
        </p:nvSpPr>
        <p:spPr>
          <a:xfrm>
            <a:off x="1726684" y="1002894"/>
            <a:ext cx="293276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423FFD56-CA9E-4C23-A6DB-E4A0E1993822}"/>
              </a:ext>
            </a:extLst>
          </p:cNvPr>
          <p:cNvSpPr txBox="1"/>
          <p:nvPr/>
        </p:nvSpPr>
        <p:spPr>
          <a:xfrm>
            <a:off x="1604113" y="2256769"/>
            <a:ext cx="521503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en-US" altLang="zh-TW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kumimoji="1" lang="zh-CN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77" name="直線接點 76">
            <a:extLst>
              <a:ext uri="{FF2B5EF4-FFF2-40B4-BE49-F238E27FC236}">
                <a16:creationId xmlns:a16="http://schemas.microsoft.com/office/drawing/2014/main" id="{8F7C6F36-D68B-49CD-8D37-FB315950BBAC}"/>
              </a:ext>
            </a:extLst>
          </p:cNvPr>
          <p:cNvCxnSpPr>
            <a:cxnSpLocks/>
          </p:cNvCxnSpPr>
          <p:nvPr/>
        </p:nvCxnSpPr>
        <p:spPr>
          <a:xfrm>
            <a:off x="1054633" y="5139783"/>
            <a:ext cx="16343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B857AB48-3052-42DE-A1E3-97C784377C61}"/>
              </a:ext>
            </a:extLst>
          </p:cNvPr>
          <p:cNvCxnSpPr>
            <a:cxnSpLocks/>
          </p:cNvCxnSpPr>
          <p:nvPr/>
        </p:nvCxnSpPr>
        <p:spPr>
          <a:xfrm>
            <a:off x="1054633" y="3589834"/>
            <a:ext cx="16192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接點 78">
            <a:extLst>
              <a:ext uri="{FF2B5EF4-FFF2-40B4-BE49-F238E27FC236}">
                <a16:creationId xmlns:a16="http://schemas.microsoft.com/office/drawing/2014/main" id="{CC9D5B06-1E59-45FF-BC7A-E835161D3248}"/>
              </a:ext>
            </a:extLst>
          </p:cNvPr>
          <p:cNvCxnSpPr>
            <a:cxnSpLocks/>
          </p:cNvCxnSpPr>
          <p:nvPr/>
        </p:nvCxnSpPr>
        <p:spPr>
          <a:xfrm>
            <a:off x="1054633" y="3589834"/>
            <a:ext cx="0" cy="15499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3112C8E3-38A8-4605-A987-8E587DC6700C}"/>
              </a:ext>
            </a:extLst>
          </p:cNvPr>
          <p:cNvCxnSpPr>
            <a:cxnSpLocks/>
          </p:cNvCxnSpPr>
          <p:nvPr/>
        </p:nvCxnSpPr>
        <p:spPr>
          <a:xfrm>
            <a:off x="2689001" y="3589833"/>
            <a:ext cx="0" cy="15499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接點 80">
            <a:extLst>
              <a:ext uri="{FF2B5EF4-FFF2-40B4-BE49-F238E27FC236}">
                <a16:creationId xmlns:a16="http://schemas.microsoft.com/office/drawing/2014/main" id="{0FDC4BFD-A114-49EB-92EF-5878E6688BA7}"/>
              </a:ext>
            </a:extLst>
          </p:cNvPr>
          <p:cNvCxnSpPr>
            <a:cxnSpLocks/>
          </p:cNvCxnSpPr>
          <p:nvPr/>
        </p:nvCxnSpPr>
        <p:spPr>
          <a:xfrm>
            <a:off x="1064726" y="3600684"/>
            <a:ext cx="1631679" cy="15390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接點 81">
            <a:extLst>
              <a:ext uri="{FF2B5EF4-FFF2-40B4-BE49-F238E27FC236}">
                <a16:creationId xmlns:a16="http://schemas.microsoft.com/office/drawing/2014/main" id="{504EB8A7-7AE3-4466-9F41-3BE5D2E3E312}"/>
              </a:ext>
            </a:extLst>
          </p:cNvPr>
          <p:cNvCxnSpPr>
            <a:cxnSpLocks/>
          </p:cNvCxnSpPr>
          <p:nvPr/>
        </p:nvCxnSpPr>
        <p:spPr>
          <a:xfrm flipH="1">
            <a:off x="1062037" y="3600684"/>
            <a:ext cx="1626963" cy="1539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E0AF6A5C-B708-4B9D-93F8-5B070EAFD174}"/>
              </a:ext>
            </a:extLst>
          </p:cNvPr>
          <p:cNvSpPr txBox="1"/>
          <p:nvPr/>
        </p:nvSpPr>
        <p:spPr>
          <a:xfrm>
            <a:off x="1676584" y="5154750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</a:p>
        </p:txBody>
      </p: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B7663D00-D9B5-46D8-846A-570E2DEB3EE8}"/>
              </a:ext>
            </a:extLst>
          </p:cNvPr>
          <p:cNvSpPr txBox="1"/>
          <p:nvPr/>
        </p:nvSpPr>
        <p:spPr>
          <a:xfrm>
            <a:off x="647610" y="4181980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八</a:t>
            </a:r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43A418F3-424E-4865-B679-696B59064411}"/>
              </a:ext>
            </a:extLst>
          </p:cNvPr>
          <p:cNvSpPr txBox="1"/>
          <p:nvPr/>
        </p:nvSpPr>
        <p:spPr>
          <a:xfrm>
            <a:off x="1388478" y="3777133"/>
            <a:ext cx="405632" cy="4924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十三</a:t>
            </a:r>
          </a:p>
        </p:txBody>
      </p: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02A531FA-C4F9-4D8D-9A65-6F09954969F4}"/>
              </a:ext>
            </a:extLst>
          </p:cNvPr>
          <p:cNvSpPr txBox="1"/>
          <p:nvPr/>
        </p:nvSpPr>
        <p:spPr>
          <a:xfrm>
            <a:off x="1994617" y="3777133"/>
            <a:ext cx="405632" cy="4924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十四</a:t>
            </a:r>
          </a:p>
        </p:txBody>
      </p: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3CCAAFA1-CB16-4944-ABC8-591E4F8366E7}"/>
              </a:ext>
            </a:extLst>
          </p:cNvPr>
          <p:cNvSpPr txBox="1"/>
          <p:nvPr/>
        </p:nvSpPr>
        <p:spPr>
          <a:xfrm>
            <a:off x="1713865" y="3308296"/>
            <a:ext cx="293276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</a:p>
        </p:txBody>
      </p: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2407C60E-BCDD-4CEF-B882-04F4B1682239}"/>
              </a:ext>
            </a:extLst>
          </p:cNvPr>
          <p:cNvSpPr txBox="1"/>
          <p:nvPr/>
        </p:nvSpPr>
        <p:spPr>
          <a:xfrm>
            <a:off x="1591294" y="4562171"/>
            <a:ext cx="521503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en-US" altLang="zh-TW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B</a:t>
            </a:r>
            <a:r>
              <a:rPr kumimoji="1" lang="zh-CN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9" name="文字方塊 88">
            <a:extLst>
              <a:ext uri="{FF2B5EF4-FFF2-40B4-BE49-F238E27FC236}">
                <a16:creationId xmlns:a16="http://schemas.microsoft.com/office/drawing/2014/main" id="{A539262D-44ED-4C06-8C5B-269D70AFF4C1}"/>
              </a:ext>
            </a:extLst>
          </p:cNvPr>
          <p:cNvSpPr txBox="1"/>
          <p:nvPr/>
        </p:nvSpPr>
        <p:spPr>
          <a:xfrm>
            <a:off x="2783308" y="1882784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七</a:t>
            </a:r>
          </a:p>
        </p:txBody>
      </p:sp>
      <p:sp>
        <p:nvSpPr>
          <p:cNvPr id="90" name="文字方塊 89">
            <a:extLst>
              <a:ext uri="{FF2B5EF4-FFF2-40B4-BE49-F238E27FC236}">
                <a16:creationId xmlns:a16="http://schemas.microsoft.com/office/drawing/2014/main" id="{0F34EF85-B602-4B36-A398-7B011D5A5BF4}"/>
              </a:ext>
            </a:extLst>
          </p:cNvPr>
          <p:cNvSpPr txBox="1"/>
          <p:nvPr/>
        </p:nvSpPr>
        <p:spPr>
          <a:xfrm>
            <a:off x="2667958" y="4181980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九</a:t>
            </a:r>
          </a:p>
        </p:txBody>
      </p: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F78621A6-A139-42BF-8ADF-0B2CFE556606}"/>
              </a:ext>
            </a:extLst>
          </p:cNvPr>
          <p:cNvSpPr txBox="1"/>
          <p:nvPr/>
        </p:nvSpPr>
        <p:spPr>
          <a:xfrm>
            <a:off x="498435" y="1012255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魚池鄉</a:t>
            </a:r>
          </a:p>
        </p:txBody>
      </p:sp>
      <p:sp>
        <p:nvSpPr>
          <p:cNvPr id="92" name="文字方塊 91">
            <a:extLst>
              <a:ext uri="{FF2B5EF4-FFF2-40B4-BE49-F238E27FC236}">
                <a16:creationId xmlns:a16="http://schemas.microsoft.com/office/drawing/2014/main" id="{D2E7BA1C-F9F5-421B-9279-F0B70E018399}"/>
              </a:ext>
            </a:extLst>
          </p:cNvPr>
          <p:cNvSpPr txBox="1"/>
          <p:nvPr/>
        </p:nvSpPr>
        <p:spPr>
          <a:xfrm>
            <a:off x="2598379" y="1012255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草屯鎮</a:t>
            </a:r>
          </a:p>
        </p:txBody>
      </p:sp>
      <p:sp>
        <p:nvSpPr>
          <p:cNvPr id="93" name="文字方塊 92">
            <a:extLst>
              <a:ext uri="{FF2B5EF4-FFF2-40B4-BE49-F238E27FC236}">
                <a16:creationId xmlns:a16="http://schemas.microsoft.com/office/drawing/2014/main" id="{611069D6-2951-463C-AB9E-30D1EA4B01A4}"/>
              </a:ext>
            </a:extLst>
          </p:cNvPr>
          <p:cNvSpPr txBox="1"/>
          <p:nvPr/>
        </p:nvSpPr>
        <p:spPr>
          <a:xfrm>
            <a:off x="2615313" y="2823532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竹山鎮</a:t>
            </a:r>
          </a:p>
        </p:txBody>
      </p:sp>
      <p:sp>
        <p:nvSpPr>
          <p:cNvPr id="94" name="文字方塊 93">
            <a:extLst>
              <a:ext uri="{FF2B5EF4-FFF2-40B4-BE49-F238E27FC236}">
                <a16:creationId xmlns:a16="http://schemas.microsoft.com/office/drawing/2014/main" id="{6D0A8A2B-67A3-4951-9E5C-4D4FA24928A7}"/>
              </a:ext>
            </a:extLst>
          </p:cNvPr>
          <p:cNvSpPr txBox="1"/>
          <p:nvPr/>
        </p:nvSpPr>
        <p:spPr>
          <a:xfrm>
            <a:off x="498435" y="2841628"/>
            <a:ext cx="79707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草屯商工</a:t>
            </a:r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FDF3E662-7531-4D95-B7F6-E9D474013365}"/>
              </a:ext>
            </a:extLst>
          </p:cNvPr>
          <p:cNvSpPr txBox="1"/>
          <p:nvPr/>
        </p:nvSpPr>
        <p:spPr>
          <a:xfrm>
            <a:off x="2649377" y="3314087"/>
            <a:ext cx="70578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埔里鎮</a:t>
            </a:r>
          </a:p>
        </p:txBody>
      </p:sp>
      <p:sp>
        <p:nvSpPr>
          <p:cNvPr id="96" name="文字方塊 95">
            <a:extLst>
              <a:ext uri="{FF2B5EF4-FFF2-40B4-BE49-F238E27FC236}">
                <a16:creationId xmlns:a16="http://schemas.microsoft.com/office/drawing/2014/main" id="{BF60E851-FBF9-43B3-9BC5-66C85A0FB4F0}"/>
              </a:ext>
            </a:extLst>
          </p:cNvPr>
          <p:cNvSpPr txBox="1"/>
          <p:nvPr/>
        </p:nvSpPr>
        <p:spPr>
          <a:xfrm>
            <a:off x="2649377" y="5134804"/>
            <a:ext cx="847078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南投高商</a:t>
            </a:r>
          </a:p>
        </p:txBody>
      </p: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8CD4A800-A50F-49F3-ACFD-67CEFC7B604F}"/>
              </a:ext>
            </a:extLst>
          </p:cNvPr>
          <p:cNvSpPr txBox="1"/>
          <p:nvPr/>
        </p:nvSpPr>
        <p:spPr>
          <a:xfrm>
            <a:off x="471840" y="5134803"/>
            <a:ext cx="8170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五育高中</a:t>
            </a:r>
          </a:p>
        </p:txBody>
      </p: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A3154B15-56C9-4147-BFBE-E5E8DE690B8E}"/>
              </a:ext>
            </a:extLst>
          </p:cNvPr>
          <p:cNvSpPr txBox="1"/>
          <p:nvPr/>
        </p:nvSpPr>
        <p:spPr>
          <a:xfrm>
            <a:off x="487865" y="3314087"/>
            <a:ext cx="65786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信義鄉</a:t>
            </a:r>
          </a:p>
        </p:txBody>
      </p: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5DED6C1C-A890-4039-8CC4-3AEEE4C6599A}"/>
              </a:ext>
            </a:extLst>
          </p:cNvPr>
          <p:cNvSpPr txBox="1"/>
          <p:nvPr/>
        </p:nvSpPr>
        <p:spPr>
          <a:xfrm>
            <a:off x="4517831" y="2070817"/>
            <a:ext cx="65786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名間鄉</a:t>
            </a:r>
          </a:p>
        </p:txBody>
      </p:sp>
      <p:sp>
        <p:nvSpPr>
          <p:cNvPr id="100" name="文字方塊 99">
            <a:extLst>
              <a:ext uri="{FF2B5EF4-FFF2-40B4-BE49-F238E27FC236}">
                <a16:creationId xmlns:a16="http://schemas.microsoft.com/office/drawing/2014/main" id="{CF608AFA-AA5E-4DC2-8D98-CF46BA16DB77}"/>
              </a:ext>
            </a:extLst>
          </p:cNvPr>
          <p:cNvSpPr txBox="1"/>
          <p:nvPr/>
        </p:nvSpPr>
        <p:spPr>
          <a:xfrm>
            <a:off x="3518982" y="3630361"/>
            <a:ext cx="85761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南投高中</a:t>
            </a:r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775B3E31-1BDE-4EFD-8A95-5FB574A5BB27}"/>
              </a:ext>
            </a:extLst>
          </p:cNvPr>
          <p:cNvSpPr txBox="1"/>
          <p:nvPr/>
        </p:nvSpPr>
        <p:spPr>
          <a:xfrm>
            <a:off x="5459150" y="3626121"/>
            <a:ext cx="85761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仁愛鄉</a:t>
            </a:r>
          </a:p>
        </p:txBody>
      </p:sp>
    </p:spTree>
    <p:extLst>
      <p:ext uri="{BB962C8B-B14F-4D97-AF65-F5344CB8AC3E}">
        <p14:creationId xmlns:p14="http://schemas.microsoft.com/office/powerpoint/2010/main" val="327080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文字方塊 206">
            <a:extLst>
              <a:ext uri="{FF2B5EF4-FFF2-40B4-BE49-F238E27FC236}">
                <a16:creationId xmlns:a16="http://schemas.microsoft.com/office/drawing/2014/main" id="{5930E127-6036-CF4B-B006-F4E0879E8945}"/>
              </a:ext>
            </a:extLst>
          </p:cNvPr>
          <p:cNvSpPr txBox="1"/>
          <p:nvPr/>
        </p:nvSpPr>
        <p:spPr>
          <a:xfrm>
            <a:off x="525880" y="345401"/>
            <a:ext cx="1063223" cy="2923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公務機關</a:t>
            </a:r>
            <a:r>
              <a:rPr kumimoji="1" lang="zh-CN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6" name="三角形 4">
            <a:extLst>
              <a:ext uri="{FF2B5EF4-FFF2-40B4-BE49-F238E27FC236}">
                <a16:creationId xmlns:a16="http://schemas.microsoft.com/office/drawing/2014/main" id="{3ED11E38-A717-435F-9243-9DD08A5A85CB}"/>
              </a:ext>
            </a:extLst>
          </p:cNvPr>
          <p:cNvSpPr/>
          <p:nvPr/>
        </p:nvSpPr>
        <p:spPr>
          <a:xfrm>
            <a:off x="954937" y="1455065"/>
            <a:ext cx="1517111" cy="126938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8C46EE96-60D9-4790-93BB-4369155917B6}"/>
              </a:ext>
            </a:extLst>
          </p:cNvPr>
          <p:cNvSpPr txBox="1"/>
          <p:nvPr/>
        </p:nvSpPr>
        <p:spPr>
          <a:xfrm>
            <a:off x="1508384" y="2188127"/>
            <a:ext cx="50460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CN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Ａ組</a:t>
            </a:r>
            <a:endParaRPr kumimoji="1"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1" name="文字方塊 110">
            <a:extLst>
              <a:ext uri="{FF2B5EF4-FFF2-40B4-BE49-F238E27FC236}">
                <a16:creationId xmlns:a16="http://schemas.microsoft.com/office/drawing/2014/main" id="{F54CA633-A9AF-41E3-AE62-17CAC0DAD208}"/>
              </a:ext>
            </a:extLst>
          </p:cNvPr>
          <p:cNvSpPr txBox="1"/>
          <p:nvPr/>
        </p:nvSpPr>
        <p:spPr>
          <a:xfrm>
            <a:off x="1526384" y="2732125"/>
            <a:ext cx="290517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</a:p>
        </p:txBody>
      </p:sp>
      <p:sp>
        <p:nvSpPr>
          <p:cNvPr id="112" name="文字方塊 111">
            <a:extLst>
              <a:ext uri="{FF2B5EF4-FFF2-40B4-BE49-F238E27FC236}">
                <a16:creationId xmlns:a16="http://schemas.microsoft.com/office/drawing/2014/main" id="{E7554B73-C8F7-4829-AF87-6874B26C05F8}"/>
              </a:ext>
            </a:extLst>
          </p:cNvPr>
          <p:cNvSpPr txBox="1"/>
          <p:nvPr/>
        </p:nvSpPr>
        <p:spPr>
          <a:xfrm>
            <a:off x="2041814" y="1866180"/>
            <a:ext cx="290517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</a:p>
        </p:txBody>
      </p:sp>
      <p:sp>
        <p:nvSpPr>
          <p:cNvPr id="113" name="文字方塊 112">
            <a:extLst>
              <a:ext uri="{FF2B5EF4-FFF2-40B4-BE49-F238E27FC236}">
                <a16:creationId xmlns:a16="http://schemas.microsoft.com/office/drawing/2014/main" id="{A35D4504-92E9-45B1-A908-05F8D2FC738F}"/>
              </a:ext>
            </a:extLst>
          </p:cNvPr>
          <p:cNvSpPr txBox="1"/>
          <p:nvPr/>
        </p:nvSpPr>
        <p:spPr>
          <a:xfrm>
            <a:off x="1088660" y="1910610"/>
            <a:ext cx="290517" cy="2407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</a:p>
        </p:txBody>
      </p:sp>
      <p:sp>
        <p:nvSpPr>
          <p:cNvPr id="160" name="三角形 4">
            <a:extLst>
              <a:ext uri="{FF2B5EF4-FFF2-40B4-BE49-F238E27FC236}">
                <a16:creationId xmlns:a16="http://schemas.microsoft.com/office/drawing/2014/main" id="{7B7C83A1-57EE-476C-BE07-0538C8D5522D}"/>
              </a:ext>
            </a:extLst>
          </p:cNvPr>
          <p:cNvSpPr/>
          <p:nvPr/>
        </p:nvSpPr>
        <p:spPr>
          <a:xfrm>
            <a:off x="977510" y="3877690"/>
            <a:ext cx="1508726" cy="126938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3" name="文字方塊 162">
            <a:extLst>
              <a:ext uri="{FF2B5EF4-FFF2-40B4-BE49-F238E27FC236}">
                <a16:creationId xmlns:a16="http://schemas.microsoft.com/office/drawing/2014/main" id="{C79726F9-37CF-4594-A6D7-9448AA136E25}"/>
              </a:ext>
            </a:extLst>
          </p:cNvPr>
          <p:cNvSpPr txBox="1"/>
          <p:nvPr/>
        </p:nvSpPr>
        <p:spPr>
          <a:xfrm>
            <a:off x="1527898" y="4610752"/>
            <a:ext cx="501817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B</a:t>
            </a:r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</a:p>
        </p:txBody>
      </p:sp>
      <p:sp>
        <p:nvSpPr>
          <p:cNvPr id="165" name="文字方塊 164">
            <a:extLst>
              <a:ext uri="{FF2B5EF4-FFF2-40B4-BE49-F238E27FC236}">
                <a16:creationId xmlns:a16="http://schemas.microsoft.com/office/drawing/2014/main" id="{F850FBDE-5E59-436E-8BB8-E5901A787111}"/>
              </a:ext>
            </a:extLst>
          </p:cNvPr>
          <p:cNvSpPr txBox="1"/>
          <p:nvPr/>
        </p:nvSpPr>
        <p:spPr>
          <a:xfrm>
            <a:off x="1545800" y="5154750"/>
            <a:ext cx="288911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七</a:t>
            </a:r>
          </a:p>
        </p:txBody>
      </p:sp>
      <p:sp>
        <p:nvSpPr>
          <p:cNvPr id="166" name="文字方塊 165">
            <a:extLst>
              <a:ext uri="{FF2B5EF4-FFF2-40B4-BE49-F238E27FC236}">
                <a16:creationId xmlns:a16="http://schemas.microsoft.com/office/drawing/2014/main" id="{75F87459-B183-4CA1-855B-0121DD06F7F1}"/>
              </a:ext>
            </a:extLst>
          </p:cNvPr>
          <p:cNvSpPr txBox="1"/>
          <p:nvPr/>
        </p:nvSpPr>
        <p:spPr>
          <a:xfrm>
            <a:off x="2058382" y="4288805"/>
            <a:ext cx="288911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</a:p>
        </p:txBody>
      </p:sp>
      <p:sp>
        <p:nvSpPr>
          <p:cNvPr id="167" name="文字方塊 166">
            <a:extLst>
              <a:ext uri="{FF2B5EF4-FFF2-40B4-BE49-F238E27FC236}">
                <a16:creationId xmlns:a16="http://schemas.microsoft.com/office/drawing/2014/main" id="{CD65CAD6-144F-4790-8A3A-8FBEF3FB5FFA}"/>
              </a:ext>
            </a:extLst>
          </p:cNvPr>
          <p:cNvSpPr txBox="1"/>
          <p:nvPr/>
        </p:nvSpPr>
        <p:spPr>
          <a:xfrm>
            <a:off x="1110495" y="4333235"/>
            <a:ext cx="288911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</a:p>
        </p:txBody>
      </p:sp>
      <p:sp>
        <p:nvSpPr>
          <p:cNvPr id="172" name="文字方塊 171">
            <a:extLst>
              <a:ext uri="{FF2B5EF4-FFF2-40B4-BE49-F238E27FC236}">
                <a16:creationId xmlns:a16="http://schemas.microsoft.com/office/drawing/2014/main" id="{2530E15E-3D12-4CD9-9CEC-76E94120CE1D}"/>
              </a:ext>
            </a:extLst>
          </p:cNvPr>
          <p:cNvSpPr txBox="1"/>
          <p:nvPr/>
        </p:nvSpPr>
        <p:spPr>
          <a:xfrm>
            <a:off x="4631582" y="2498254"/>
            <a:ext cx="530483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C</a:t>
            </a:r>
            <a:r>
              <a:rPr kumimoji="1" lang="zh-CN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endParaRPr kumimoji="1"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B78BE055-E31D-486D-9904-7480671F268A}"/>
              </a:ext>
            </a:extLst>
          </p:cNvPr>
          <p:cNvGrpSpPr/>
          <p:nvPr/>
        </p:nvGrpSpPr>
        <p:grpSpPr>
          <a:xfrm>
            <a:off x="6985425" y="1256047"/>
            <a:ext cx="4139750" cy="3596343"/>
            <a:chOff x="6790688" y="2011750"/>
            <a:chExt cx="4733875" cy="4346976"/>
          </a:xfrm>
        </p:grpSpPr>
        <p:cxnSp>
          <p:nvCxnSpPr>
            <p:cNvPr id="125" name="直線接點 124">
              <a:extLst>
                <a:ext uri="{FF2B5EF4-FFF2-40B4-BE49-F238E27FC236}">
                  <a16:creationId xmlns:a16="http://schemas.microsoft.com/office/drawing/2014/main" id="{248B939A-4D6D-481E-87F1-A040873229DE}"/>
                </a:ext>
              </a:extLst>
            </p:cNvPr>
            <p:cNvCxnSpPr>
              <a:cxnSpLocks/>
            </p:cNvCxnSpPr>
            <p:nvPr/>
          </p:nvCxnSpPr>
          <p:spPr>
            <a:xfrm>
              <a:off x="7951346" y="4238418"/>
              <a:ext cx="1022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線接點 125">
              <a:extLst>
                <a:ext uri="{FF2B5EF4-FFF2-40B4-BE49-F238E27FC236}">
                  <a16:creationId xmlns:a16="http://schemas.microsoft.com/office/drawing/2014/main" id="{8E558565-3A5E-4A51-BA28-85DF7AA1BCDE}"/>
                </a:ext>
              </a:extLst>
            </p:cNvPr>
            <p:cNvCxnSpPr>
              <a:cxnSpLocks/>
            </p:cNvCxnSpPr>
            <p:nvPr/>
          </p:nvCxnSpPr>
          <p:spPr>
            <a:xfrm>
              <a:off x="8973621" y="4238418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線接點 126">
              <a:extLst>
                <a:ext uri="{FF2B5EF4-FFF2-40B4-BE49-F238E27FC236}">
                  <a16:creationId xmlns:a16="http://schemas.microsoft.com/office/drawing/2014/main" id="{D32A430A-2472-44B6-85FC-8A451C125F58}"/>
                </a:ext>
              </a:extLst>
            </p:cNvPr>
            <p:cNvCxnSpPr>
              <a:cxnSpLocks/>
            </p:cNvCxnSpPr>
            <p:nvPr/>
          </p:nvCxnSpPr>
          <p:spPr>
            <a:xfrm>
              <a:off x="7951346" y="4238418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線接點 127">
              <a:extLst>
                <a:ext uri="{FF2B5EF4-FFF2-40B4-BE49-F238E27FC236}">
                  <a16:creationId xmlns:a16="http://schemas.microsoft.com/office/drawing/2014/main" id="{85306F25-DCAF-4C1A-A80E-40F1893575BF}"/>
                </a:ext>
              </a:extLst>
            </p:cNvPr>
            <p:cNvCxnSpPr>
              <a:cxnSpLocks/>
            </p:cNvCxnSpPr>
            <p:nvPr/>
          </p:nvCxnSpPr>
          <p:spPr>
            <a:xfrm>
              <a:off x="7034809" y="3435849"/>
              <a:ext cx="1421180" cy="130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線接點 128">
              <a:extLst>
                <a:ext uri="{FF2B5EF4-FFF2-40B4-BE49-F238E27FC236}">
                  <a16:creationId xmlns:a16="http://schemas.microsoft.com/office/drawing/2014/main" id="{C8023CE5-CFF1-42ED-959F-33877F3E33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34792" y="3435849"/>
              <a:ext cx="17" cy="21368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線接點 129">
              <a:extLst>
                <a:ext uri="{FF2B5EF4-FFF2-40B4-BE49-F238E27FC236}">
                  <a16:creationId xmlns:a16="http://schemas.microsoft.com/office/drawing/2014/main" id="{7F856015-E60B-4F3E-929F-5E5F9C79C54C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89" y="3435849"/>
              <a:ext cx="0" cy="8025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接點 130">
              <a:extLst>
                <a:ext uri="{FF2B5EF4-FFF2-40B4-BE49-F238E27FC236}">
                  <a16:creationId xmlns:a16="http://schemas.microsoft.com/office/drawing/2014/main" id="{086D011A-A29F-406B-9EA6-93FA496263A8}"/>
                </a:ext>
              </a:extLst>
            </p:cNvPr>
            <p:cNvCxnSpPr>
              <a:cxnSpLocks/>
            </p:cNvCxnSpPr>
            <p:nvPr/>
          </p:nvCxnSpPr>
          <p:spPr>
            <a:xfrm>
              <a:off x="10054357" y="3435849"/>
              <a:ext cx="127784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線接點 131">
              <a:extLst>
                <a:ext uri="{FF2B5EF4-FFF2-40B4-BE49-F238E27FC236}">
                  <a16:creationId xmlns:a16="http://schemas.microsoft.com/office/drawing/2014/main" id="{FF2467F1-2CA5-4DA9-B505-EE2FA26564A0}"/>
                </a:ext>
              </a:extLst>
            </p:cNvPr>
            <p:cNvCxnSpPr>
              <a:cxnSpLocks/>
            </p:cNvCxnSpPr>
            <p:nvPr/>
          </p:nvCxnSpPr>
          <p:spPr>
            <a:xfrm>
              <a:off x="11332201" y="3422844"/>
              <a:ext cx="1" cy="21498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線接點 132">
              <a:extLst>
                <a:ext uri="{FF2B5EF4-FFF2-40B4-BE49-F238E27FC236}">
                  <a16:creationId xmlns:a16="http://schemas.microsoft.com/office/drawing/2014/main" id="{422C4C52-D213-4BBF-85C1-0E74C7B09B96}"/>
                </a:ext>
              </a:extLst>
            </p:cNvPr>
            <p:cNvCxnSpPr>
              <a:cxnSpLocks/>
            </p:cNvCxnSpPr>
            <p:nvPr/>
          </p:nvCxnSpPr>
          <p:spPr>
            <a:xfrm>
              <a:off x="7745399" y="2593340"/>
              <a:ext cx="2980190" cy="156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接點 133">
              <a:extLst>
                <a:ext uri="{FF2B5EF4-FFF2-40B4-BE49-F238E27FC236}">
                  <a16:creationId xmlns:a16="http://schemas.microsoft.com/office/drawing/2014/main" id="{D96FEC56-7F1F-4B3F-8F53-47A1F946CC04}"/>
                </a:ext>
              </a:extLst>
            </p:cNvPr>
            <p:cNvCxnSpPr>
              <a:cxnSpLocks/>
            </p:cNvCxnSpPr>
            <p:nvPr/>
          </p:nvCxnSpPr>
          <p:spPr>
            <a:xfrm>
              <a:off x="7745399" y="2011750"/>
              <a:ext cx="0" cy="14240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接點 134">
              <a:extLst>
                <a:ext uri="{FF2B5EF4-FFF2-40B4-BE49-F238E27FC236}">
                  <a16:creationId xmlns:a16="http://schemas.microsoft.com/office/drawing/2014/main" id="{8730FA47-1DA3-4634-A069-8DBF76DACC1C}"/>
                </a:ext>
              </a:extLst>
            </p:cNvPr>
            <p:cNvCxnSpPr>
              <a:cxnSpLocks/>
            </p:cNvCxnSpPr>
            <p:nvPr/>
          </p:nvCxnSpPr>
          <p:spPr>
            <a:xfrm>
              <a:off x="10697841" y="2033785"/>
              <a:ext cx="1788" cy="14150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文字方塊 135">
              <a:extLst>
                <a:ext uri="{FF2B5EF4-FFF2-40B4-BE49-F238E27FC236}">
                  <a16:creationId xmlns:a16="http://schemas.microsoft.com/office/drawing/2014/main" id="{B8A7717D-E02E-4F94-A88E-387334015FF9}"/>
                </a:ext>
              </a:extLst>
            </p:cNvPr>
            <p:cNvSpPr txBox="1"/>
            <p:nvPr/>
          </p:nvSpPr>
          <p:spPr>
            <a:xfrm>
              <a:off x="8283902" y="4253676"/>
              <a:ext cx="370152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八</a:t>
              </a:r>
            </a:p>
          </p:txBody>
        </p:sp>
        <p:sp>
          <p:nvSpPr>
            <p:cNvPr id="137" name="文字方塊 136">
              <a:extLst>
                <a:ext uri="{FF2B5EF4-FFF2-40B4-BE49-F238E27FC236}">
                  <a16:creationId xmlns:a16="http://schemas.microsoft.com/office/drawing/2014/main" id="{6EB0A440-82C1-4293-A730-89671E895412}"/>
                </a:ext>
              </a:extLst>
            </p:cNvPr>
            <p:cNvSpPr txBox="1"/>
            <p:nvPr/>
          </p:nvSpPr>
          <p:spPr>
            <a:xfrm>
              <a:off x="7427140" y="3464696"/>
              <a:ext cx="646678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十一</a:t>
              </a:r>
            </a:p>
          </p:txBody>
        </p:sp>
        <p:sp>
          <p:nvSpPr>
            <p:cNvPr id="138" name="文字方塊 137">
              <a:extLst>
                <a:ext uri="{FF2B5EF4-FFF2-40B4-BE49-F238E27FC236}">
                  <a16:creationId xmlns:a16="http://schemas.microsoft.com/office/drawing/2014/main" id="{866006B1-7E92-437F-9A70-D3BA63B279FC}"/>
                </a:ext>
              </a:extLst>
            </p:cNvPr>
            <p:cNvSpPr txBox="1"/>
            <p:nvPr/>
          </p:nvSpPr>
          <p:spPr>
            <a:xfrm>
              <a:off x="8563614" y="2611711"/>
              <a:ext cx="1343758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十三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季軍戰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39" name="文字方塊 138">
              <a:extLst>
                <a:ext uri="{FF2B5EF4-FFF2-40B4-BE49-F238E27FC236}">
                  <a16:creationId xmlns:a16="http://schemas.microsoft.com/office/drawing/2014/main" id="{CFB6C7F3-D681-4603-A97C-492B936B8E87}"/>
                </a:ext>
              </a:extLst>
            </p:cNvPr>
            <p:cNvSpPr txBox="1"/>
            <p:nvPr/>
          </p:nvSpPr>
          <p:spPr>
            <a:xfrm>
              <a:off x="10411373" y="3454924"/>
              <a:ext cx="587123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十二</a:t>
              </a:r>
            </a:p>
          </p:txBody>
        </p:sp>
        <p:sp>
          <p:nvSpPr>
            <p:cNvPr id="144" name="文字方塊 143">
              <a:extLst>
                <a:ext uri="{FF2B5EF4-FFF2-40B4-BE49-F238E27FC236}">
                  <a16:creationId xmlns:a16="http://schemas.microsoft.com/office/drawing/2014/main" id="{B78174C0-077F-4982-83E1-4445308D6032}"/>
                </a:ext>
              </a:extLst>
            </p:cNvPr>
            <p:cNvSpPr txBox="1"/>
            <p:nvPr/>
          </p:nvSpPr>
          <p:spPr>
            <a:xfrm>
              <a:off x="6790688" y="5588392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cxnSp>
          <p:nvCxnSpPr>
            <p:cNvPr id="145" name="直線接點 144">
              <a:extLst>
                <a:ext uri="{FF2B5EF4-FFF2-40B4-BE49-F238E27FC236}">
                  <a16:creationId xmlns:a16="http://schemas.microsoft.com/office/drawing/2014/main" id="{8113795A-70D7-4300-991D-5FD4D6E3638B}"/>
                </a:ext>
              </a:extLst>
            </p:cNvPr>
            <p:cNvCxnSpPr>
              <a:cxnSpLocks/>
            </p:cNvCxnSpPr>
            <p:nvPr/>
          </p:nvCxnSpPr>
          <p:spPr>
            <a:xfrm>
              <a:off x="9603932" y="4214474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線接點 145">
              <a:extLst>
                <a:ext uri="{FF2B5EF4-FFF2-40B4-BE49-F238E27FC236}">
                  <a16:creationId xmlns:a16="http://schemas.microsoft.com/office/drawing/2014/main" id="{9D517583-4550-4136-A738-856FAF20DCEC}"/>
                </a:ext>
              </a:extLst>
            </p:cNvPr>
            <p:cNvCxnSpPr>
              <a:cxnSpLocks/>
            </p:cNvCxnSpPr>
            <p:nvPr/>
          </p:nvCxnSpPr>
          <p:spPr>
            <a:xfrm>
              <a:off x="10624043" y="4214474"/>
              <a:ext cx="0" cy="1334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線接點 146">
              <a:extLst>
                <a:ext uri="{FF2B5EF4-FFF2-40B4-BE49-F238E27FC236}">
                  <a16:creationId xmlns:a16="http://schemas.microsoft.com/office/drawing/2014/main" id="{04FEFD67-1E60-4F0A-9460-D08EBC9B0832}"/>
                </a:ext>
              </a:extLst>
            </p:cNvPr>
            <p:cNvCxnSpPr>
              <a:cxnSpLocks/>
            </p:cNvCxnSpPr>
            <p:nvPr/>
          </p:nvCxnSpPr>
          <p:spPr>
            <a:xfrm>
              <a:off x="9575779" y="4214474"/>
              <a:ext cx="102227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文字方塊 147">
              <a:extLst>
                <a:ext uri="{FF2B5EF4-FFF2-40B4-BE49-F238E27FC236}">
                  <a16:creationId xmlns:a16="http://schemas.microsoft.com/office/drawing/2014/main" id="{93C202AC-34BE-44DE-908E-C8EB1B454FE7}"/>
                </a:ext>
              </a:extLst>
            </p:cNvPr>
            <p:cNvSpPr txBox="1"/>
            <p:nvPr/>
          </p:nvSpPr>
          <p:spPr>
            <a:xfrm>
              <a:off x="9796274" y="4225077"/>
              <a:ext cx="387984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九</a:t>
              </a:r>
            </a:p>
          </p:txBody>
        </p:sp>
        <p:cxnSp>
          <p:nvCxnSpPr>
            <p:cNvPr id="149" name="直線接點 148">
              <a:extLst>
                <a:ext uri="{FF2B5EF4-FFF2-40B4-BE49-F238E27FC236}">
                  <a16:creationId xmlns:a16="http://schemas.microsoft.com/office/drawing/2014/main" id="{EA67798B-04E6-45E4-92E8-3DE4162A2A25}"/>
                </a:ext>
              </a:extLst>
            </p:cNvPr>
            <p:cNvCxnSpPr>
              <a:cxnSpLocks/>
            </p:cNvCxnSpPr>
            <p:nvPr/>
          </p:nvCxnSpPr>
          <p:spPr>
            <a:xfrm>
              <a:off x="10054357" y="3422844"/>
              <a:ext cx="0" cy="8025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線接點 178">
              <a:extLst>
                <a:ext uri="{FF2B5EF4-FFF2-40B4-BE49-F238E27FC236}">
                  <a16:creationId xmlns:a16="http://schemas.microsoft.com/office/drawing/2014/main" id="{B6503495-6ED5-49E1-897E-CE91C702ED75}"/>
                </a:ext>
              </a:extLst>
            </p:cNvPr>
            <p:cNvCxnSpPr>
              <a:cxnSpLocks/>
            </p:cNvCxnSpPr>
            <p:nvPr/>
          </p:nvCxnSpPr>
          <p:spPr>
            <a:xfrm>
              <a:off x="7731525" y="2018128"/>
              <a:ext cx="2980190" cy="156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文字方塊 185">
              <a:extLst>
                <a:ext uri="{FF2B5EF4-FFF2-40B4-BE49-F238E27FC236}">
                  <a16:creationId xmlns:a16="http://schemas.microsoft.com/office/drawing/2014/main" id="{6D75B18C-8410-4B31-90C5-864A5C41EA71}"/>
                </a:ext>
              </a:extLst>
            </p:cNvPr>
            <p:cNvSpPr txBox="1"/>
            <p:nvPr/>
          </p:nvSpPr>
          <p:spPr>
            <a:xfrm>
              <a:off x="8560618" y="2033192"/>
              <a:ext cx="1349750" cy="35341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十四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kumimoji="1" lang="zh-TW" altLang="en-US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冠軍戰</a:t>
              </a:r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4" name="文字方塊 193">
              <a:extLst>
                <a:ext uri="{FF2B5EF4-FFF2-40B4-BE49-F238E27FC236}">
                  <a16:creationId xmlns:a16="http://schemas.microsoft.com/office/drawing/2014/main" id="{7A418788-6B36-485C-B3F7-2AA4818CCB43}"/>
                </a:ext>
              </a:extLst>
            </p:cNvPr>
            <p:cNvSpPr txBox="1"/>
            <p:nvPr/>
          </p:nvSpPr>
          <p:spPr>
            <a:xfrm>
              <a:off x="7712158" y="5588392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2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5" name="文字方塊 194">
              <a:extLst>
                <a:ext uri="{FF2B5EF4-FFF2-40B4-BE49-F238E27FC236}">
                  <a16:creationId xmlns:a16="http://schemas.microsoft.com/office/drawing/2014/main" id="{5FAF3CAF-E2A5-40B0-9666-1A160D336711}"/>
                </a:ext>
              </a:extLst>
            </p:cNvPr>
            <p:cNvSpPr txBox="1"/>
            <p:nvPr/>
          </p:nvSpPr>
          <p:spPr>
            <a:xfrm>
              <a:off x="8734924" y="5589657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3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6" name="文字方塊 195">
              <a:extLst>
                <a:ext uri="{FF2B5EF4-FFF2-40B4-BE49-F238E27FC236}">
                  <a16:creationId xmlns:a16="http://schemas.microsoft.com/office/drawing/2014/main" id="{42EB3263-4C69-4D53-92F8-DC56B49D511D}"/>
                </a:ext>
              </a:extLst>
            </p:cNvPr>
            <p:cNvSpPr txBox="1"/>
            <p:nvPr/>
          </p:nvSpPr>
          <p:spPr>
            <a:xfrm>
              <a:off x="9360249" y="5608260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4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7" name="文字方塊 196">
              <a:extLst>
                <a:ext uri="{FF2B5EF4-FFF2-40B4-BE49-F238E27FC236}">
                  <a16:creationId xmlns:a16="http://schemas.microsoft.com/office/drawing/2014/main" id="{08BE56F4-002E-45E6-A04F-718D8EB8BB3D}"/>
                </a:ext>
              </a:extLst>
            </p:cNvPr>
            <p:cNvSpPr txBox="1"/>
            <p:nvPr/>
          </p:nvSpPr>
          <p:spPr>
            <a:xfrm>
              <a:off x="10387358" y="5589657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8" name="文字方塊 197">
              <a:extLst>
                <a:ext uri="{FF2B5EF4-FFF2-40B4-BE49-F238E27FC236}">
                  <a16:creationId xmlns:a16="http://schemas.microsoft.com/office/drawing/2014/main" id="{70A8547D-3AB9-401D-BC43-47005133C4F1}"/>
                </a:ext>
              </a:extLst>
            </p:cNvPr>
            <p:cNvSpPr txBox="1"/>
            <p:nvPr/>
          </p:nvSpPr>
          <p:spPr>
            <a:xfrm>
              <a:off x="11084628" y="5608260"/>
              <a:ext cx="439935" cy="75046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sz="13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6</a:t>
              </a:r>
              <a:endPara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8BED47D0-C334-4755-9C11-DB58B81CFB65}"/>
              </a:ext>
            </a:extLst>
          </p:cNvPr>
          <p:cNvSpPr txBox="1"/>
          <p:nvPr/>
        </p:nvSpPr>
        <p:spPr>
          <a:xfrm>
            <a:off x="6576520" y="513157"/>
            <a:ext cx="4928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/>
              <a:t>分組取兩隊晉級，於預賽結束時進行抽籤，分組第一抽</a:t>
            </a:r>
            <a:r>
              <a:rPr lang="en-US" altLang="zh-TW" sz="1400" dirty="0"/>
              <a:t>1</a:t>
            </a:r>
            <a:r>
              <a:rPr lang="zh-TW" altLang="en-US" sz="1400" dirty="0"/>
              <a:t>、</a:t>
            </a:r>
            <a:r>
              <a:rPr lang="en-US" altLang="zh-TW" sz="1400" dirty="0"/>
              <a:t>4</a:t>
            </a:r>
            <a:r>
              <a:rPr lang="zh-TW" altLang="en-US" sz="1400" dirty="0"/>
              <a:t>、</a:t>
            </a:r>
            <a:r>
              <a:rPr lang="en-US" altLang="zh-TW" sz="1400" dirty="0"/>
              <a:t>6</a:t>
            </a:r>
            <a:r>
              <a:rPr lang="zh-TW" altLang="en-US" sz="1400" dirty="0"/>
              <a:t>號，分組二抽</a:t>
            </a:r>
            <a:r>
              <a:rPr lang="en-US" altLang="zh-TW" sz="1400" dirty="0"/>
              <a:t>2</a:t>
            </a:r>
            <a:r>
              <a:rPr lang="zh-TW" altLang="en-US" sz="1400" dirty="0"/>
              <a:t>、</a:t>
            </a:r>
            <a:r>
              <a:rPr lang="en-US" altLang="zh-TW" sz="1400" dirty="0"/>
              <a:t>3</a:t>
            </a:r>
            <a:r>
              <a:rPr lang="zh-TW" altLang="en-US" sz="1400" dirty="0"/>
              <a:t>、</a:t>
            </a:r>
            <a:r>
              <a:rPr lang="en-US" altLang="zh-TW" sz="1400" dirty="0"/>
              <a:t>5</a:t>
            </a:r>
            <a:r>
              <a:rPr lang="zh-TW" altLang="en-US" sz="1400" dirty="0"/>
              <a:t>，預賽同組不同邊。</a:t>
            </a: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F9B20ECB-7E4E-471D-AA22-64A0A3D48B10}"/>
              </a:ext>
            </a:extLst>
          </p:cNvPr>
          <p:cNvCxnSpPr>
            <a:cxnSpLocks/>
          </p:cNvCxnSpPr>
          <p:nvPr/>
        </p:nvCxnSpPr>
        <p:spPr>
          <a:xfrm>
            <a:off x="4054179" y="2878462"/>
            <a:ext cx="1567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9AC683A0-D899-4103-9729-E5FBA96F8724}"/>
              </a:ext>
            </a:extLst>
          </p:cNvPr>
          <p:cNvSpPr txBox="1"/>
          <p:nvPr/>
        </p:nvSpPr>
        <p:spPr>
          <a:xfrm>
            <a:off x="4631582" y="2908025"/>
            <a:ext cx="290517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BB826B49-F40F-4A05-8C02-CF16867DA001}"/>
              </a:ext>
            </a:extLst>
          </p:cNvPr>
          <p:cNvSpPr txBox="1"/>
          <p:nvPr/>
        </p:nvSpPr>
        <p:spPr>
          <a:xfrm>
            <a:off x="8997842" y="4925652"/>
            <a:ext cx="530483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C</a:t>
            </a:r>
            <a:r>
              <a:rPr kumimoji="1" lang="zh-CN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endParaRPr kumimoji="1"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9BCD3159-1EA8-4B36-8447-6652E792FE67}"/>
              </a:ext>
            </a:extLst>
          </p:cNvPr>
          <p:cNvCxnSpPr>
            <a:cxnSpLocks/>
          </p:cNvCxnSpPr>
          <p:nvPr/>
        </p:nvCxnSpPr>
        <p:spPr>
          <a:xfrm>
            <a:off x="8420439" y="5305860"/>
            <a:ext cx="1567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148A2D96-EE5B-492F-92E3-EFD9582E3C15}"/>
              </a:ext>
            </a:extLst>
          </p:cNvPr>
          <p:cNvSpPr txBox="1"/>
          <p:nvPr/>
        </p:nvSpPr>
        <p:spPr>
          <a:xfrm>
            <a:off x="9040738" y="5321251"/>
            <a:ext cx="349358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十</a:t>
            </a: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18BCD2CA-6F7F-4245-BA20-370B177145D6}"/>
              </a:ext>
            </a:extLst>
          </p:cNvPr>
          <p:cNvSpPr txBox="1"/>
          <p:nvPr/>
        </p:nvSpPr>
        <p:spPr>
          <a:xfrm>
            <a:off x="7951264" y="5170139"/>
            <a:ext cx="501817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八敗</a:t>
            </a:r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60398233-BEFF-4B29-A8B9-1F8FE4685394}"/>
              </a:ext>
            </a:extLst>
          </p:cNvPr>
          <p:cNvSpPr txBox="1"/>
          <p:nvPr/>
        </p:nvSpPr>
        <p:spPr>
          <a:xfrm>
            <a:off x="9988127" y="5184039"/>
            <a:ext cx="501817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九敗</a:t>
            </a: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83B1ECDE-073E-4342-ABF0-3F86C25FB85E}"/>
              </a:ext>
            </a:extLst>
          </p:cNvPr>
          <p:cNvSpPr txBox="1"/>
          <p:nvPr/>
        </p:nvSpPr>
        <p:spPr>
          <a:xfrm>
            <a:off x="1399406" y="1174995"/>
            <a:ext cx="6677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警察局</a:t>
            </a:r>
          </a:p>
        </p:txBody>
      </p: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E4A4A18D-8C8B-4B7E-B9F9-822FB8DB6BA9}"/>
              </a:ext>
            </a:extLst>
          </p:cNvPr>
          <p:cNvSpPr txBox="1"/>
          <p:nvPr/>
        </p:nvSpPr>
        <p:spPr>
          <a:xfrm>
            <a:off x="392214" y="2715235"/>
            <a:ext cx="6677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埔里鎮</a:t>
            </a:r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49B594DB-095F-4C44-B5DA-DC6CD50C19CA}"/>
              </a:ext>
            </a:extLst>
          </p:cNvPr>
          <p:cNvSpPr txBox="1"/>
          <p:nvPr/>
        </p:nvSpPr>
        <p:spPr>
          <a:xfrm>
            <a:off x="2382544" y="2715235"/>
            <a:ext cx="6677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團結隊</a:t>
            </a: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3FFA9328-028D-4E8D-9291-9E9EE0C4F10D}"/>
              </a:ext>
            </a:extLst>
          </p:cNvPr>
          <p:cNvSpPr txBox="1"/>
          <p:nvPr/>
        </p:nvSpPr>
        <p:spPr>
          <a:xfrm>
            <a:off x="1399406" y="3596852"/>
            <a:ext cx="6677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信義鄉</a:t>
            </a: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0ECAD09F-CDC0-47FD-8C10-CB43BD41C07D}"/>
              </a:ext>
            </a:extLst>
          </p:cNvPr>
          <p:cNvSpPr txBox="1"/>
          <p:nvPr/>
        </p:nvSpPr>
        <p:spPr>
          <a:xfrm>
            <a:off x="419021" y="5147072"/>
            <a:ext cx="861469" cy="461665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原住民族行政處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9595850C-E3BE-4AC9-976C-EECE84A8C9F2}"/>
              </a:ext>
            </a:extLst>
          </p:cNvPr>
          <p:cNvSpPr txBox="1"/>
          <p:nvPr/>
        </p:nvSpPr>
        <p:spPr>
          <a:xfrm>
            <a:off x="2407945" y="5147071"/>
            <a:ext cx="861469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仁愛鄉</a:t>
            </a:r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ACAE5F96-D513-4A04-81CE-3C2450593163}"/>
              </a:ext>
            </a:extLst>
          </p:cNvPr>
          <p:cNvSpPr txBox="1"/>
          <p:nvPr/>
        </p:nvSpPr>
        <p:spPr>
          <a:xfrm>
            <a:off x="3473831" y="2750487"/>
            <a:ext cx="6677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竹山鎮</a:t>
            </a:r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07720A3A-0ED5-4DA6-9CC7-2F805C36DEAF}"/>
              </a:ext>
            </a:extLst>
          </p:cNvPr>
          <p:cNvSpPr txBox="1"/>
          <p:nvPr/>
        </p:nvSpPr>
        <p:spPr>
          <a:xfrm>
            <a:off x="5575508" y="2742403"/>
            <a:ext cx="6677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消防局</a:t>
            </a:r>
          </a:p>
        </p:txBody>
      </p:sp>
    </p:spTree>
    <p:extLst>
      <p:ext uri="{BB962C8B-B14F-4D97-AF65-F5344CB8AC3E}">
        <p14:creationId xmlns:p14="http://schemas.microsoft.com/office/powerpoint/2010/main" val="383643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字方塊 19">
            <a:extLst>
              <a:ext uri="{FF2B5EF4-FFF2-40B4-BE49-F238E27FC236}">
                <a16:creationId xmlns:a16="http://schemas.microsoft.com/office/drawing/2014/main" id="{AC3F0F7E-6777-4F64-918D-2A635D0C86D0}"/>
              </a:ext>
            </a:extLst>
          </p:cNvPr>
          <p:cNvSpPr txBox="1"/>
          <p:nvPr/>
        </p:nvSpPr>
        <p:spPr>
          <a:xfrm>
            <a:off x="273820" y="498629"/>
            <a:ext cx="1016049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教職員工組</a:t>
            </a:r>
          </a:p>
        </p:txBody>
      </p:sp>
      <p:cxnSp>
        <p:nvCxnSpPr>
          <p:cNvPr id="46" name="直線接點 45">
            <a:extLst>
              <a:ext uri="{FF2B5EF4-FFF2-40B4-BE49-F238E27FC236}">
                <a16:creationId xmlns:a16="http://schemas.microsoft.com/office/drawing/2014/main" id="{7D28A46B-2F51-48DE-8EBC-7B343273543C}"/>
              </a:ext>
            </a:extLst>
          </p:cNvPr>
          <p:cNvCxnSpPr>
            <a:cxnSpLocks/>
          </p:cNvCxnSpPr>
          <p:nvPr/>
        </p:nvCxnSpPr>
        <p:spPr>
          <a:xfrm>
            <a:off x="2084552" y="2853387"/>
            <a:ext cx="16343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EF0BB2CF-DB91-4865-95E2-328454DD9C89}"/>
              </a:ext>
            </a:extLst>
          </p:cNvPr>
          <p:cNvCxnSpPr>
            <a:cxnSpLocks/>
          </p:cNvCxnSpPr>
          <p:nvPr/>
        </p:nvCxnSpPr>
        <p:spPr>
          <a:xfrm>
            <a:off x="2084552" y="1303438"/>
            <a:ext cx="16192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接點 47">
            <a:extLst>
              <a:ext uri="{FF2B5EF4-FFF2-40B4-BE49-F238E27FC236}">
                <a16:creationId xmlns:a16="http://schemas.microsoft.com/office/drawing/2014/main" id="{5F505990-FF87-4CF0-A128-A2FCC6E5AEFA}"/>
              </a:ext>
            </a:extLst>
          </p:cNvPr>
          <p:cNvCxnSpPr>
            <a:cxnSpLocks/>
          </p:cNvCxnSpPr>
          <p:nvPr/>
        </p:nvCxnSpPr>
        <p:spPr>
          <a:xfrm>
            <a:off x="2084552" y="1303438"/>
            <a:ext cx="0" cy="15499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接點 48">
            <a:extLst>
              <a:ext uri="{FF2B5EF4-FFF2-40B4-BE49-F238E27FC236}">
                <a16:creationId xmlns:a16="http://schemas.microsoft.com/office/drawing/2014/main" id="{3C452269-1E0F-44F5-81A8-30AF6802BFD5}"/>
              </a:ext>
            </a:extLst>
          </p:cNvPr>
          <p:cNvCxnSpPr>
            <a:cxnSpLocks/>
          </p:cNvCxnSpPr>
          <p:nvPr/>
        </p:nvCxnSpPr>
        <p:spPr>
          <a:xfrm>
            <a:off x="3718920" y="1303437"/>
            <a:ext cx="0" cy="15499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接點 49">
            <a:extLst>
              <a:ext uri="{FF2B5EF4-FFF2-40B4-BE49-F238E27FC236}">
                <a16:creationId xmlns:a16="http://schemas.microsoft.com/office/drawing/2014/main" id="{340A06C5-6CF7-4B4C-829F-B17CDAF97319}"/>
              </a:ext>
            </a:extLst>
          </p:cNvPr>
          <p:cNvCxnSpPr>
            <a:cxnSpLocks/>
          </p:cNvCxnSpPr>
          <p:nvPr/>
        </p:nvCxnSpPr>
        <p:spPr>
          <a:xfrm>
            <a:off x="2094645" y="1314288"/>
            <a:ext cx="1631679" cy="15390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接點 50">
            <a:extLst>
              <a:ext uri="{FF2B5EF4-FFF2-40B4-BE49-F238E27FC236}">
                <a16:creationId xmlns:a16="http://schemas.microsoft.com/office/drawing/2014/main" id="{26974908-D8FC-47E1-9D62-9F6B38D2FAA3}"/>
              </a:ext>
            </a:extLst>
          </p:cNvPr>
          <p:cNvCxnSpPr>
            <a:cxnSpLocks/>
          </p:cNvCxnSpPr>
          <p:nvPr/>
        </p:nvCxnSpPr>
        <p:spPr>
          <a:xfrm flipH="1">
            <a:off x="2091956" y="1314288"/>
            <a:ext cx="1626963" cy="1539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B25B01F6-112B-40E2-8F46-7FD34E0E52BF}"/>
              </a:ext>
            </a:extLst>
          </p:cNvPr>
          <p:cNvSpPr txBox="1"/>
          <p:nvPr/>
        </p:nvSpPr>
        <p:spPr>
          <a:xfrm>
            <a:off x="2706503" y="2868354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0866CECC-B98A-4927-B0B4-387BAF2647D9}"/>
              </a:ext>
            </a:extLst>
          </p:cNvPr>
          <p:cNvSpPr txBox="1"/>
          <p:nvPr/>
        </p:nvSpPr>
        <p:spPr>
          <a:xfrm>
            <a:off x="1677529" y="1895584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AFB71E4D-0420-4017-8D53-991EEAF0F225}"/>
              </a:ext>
            </a:extLst>
          </p:cNvPr>
          <p:cNvSpPr txBox="1"/>
          <p:nvPr/>
        </p:nvSpPr>
        <p:spPr>
          <a:xfrm>
            <a:off x="3726322" y="1895584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91B1820C-E705-4361-A1B9-AE62899A33EC}"/>
              </a:ext>
            </a:extLst>
          </p:cNvPr>
          <p:cNvSpPr txBox="1"/>
          <p:nvPr/>
        </p:nvSpPr>
        <p:spPr>
          <a:xfrm>
            <a:off x="2418397" y="1490737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928E4BC-3E58-444E-8FED-AB66DEBE2B35}"/>
              </a:ext>
            </a:extLst>
          </p:cNvPr>
          <p:cNvSpPr txBox="1"/>
          <p:nvPr/>
        </p:nvSpPr>
        <p:spPr>
          <a:xfrm>
            <a:off x="3024536" y="1490737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</a:p>
        </p:txBody>
      </p:sp>
      <p:sp>
        <p:nvSpPr>
          <p:cNvPr id="57" name="文字方塊 56">
            <a:extLst>
              <a:ext uri="{FF2B5EF4-FFF2-40B4-BE49-F238E27FC236}">
                <a16:creationId xmlns:a16="http://schemas.microsoft.com/office/drawing/2014/main" id="{962700F9-0DAE-40EE-81B8-891DEF967645}"/>
              </a:ext>
            </a:extLst>
          </p:cNvPr>
          <p:cNvSpPr txBox="1"/>
          <p:nvPr/>
        </p:nvSpPr>
        <p:spPr>
          <a:xfrm>
            <a:off x="2743784" y="1021900"/>
            <a:ext cx="293276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3AFBD8BE-B471-4293-B7CF-F7ADF0A403DC}"/>
              </a:ext>
            </a:extLst>
          </p:cNvPr>
          <p:cNvSpPr txBox="1"/>
          <p:nvPr/>
        </p:nvSpPr>
        <p:spPr>
          <a:xfrm>
            <a:off x="1354337" y="1006934"/>
            <a:ext cx="965880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E97F746D-92F9-4E54-BA13-0CA1B1BCAC82}"/>
              </a:ext>
            </a:extLst>
          </p:cNvPr>
          <p:cNvSpPr txBox="1"/>
          <p:nvPr/>
        </p:nvSpPr>
        <p:spPr>
          <a:xfrm>
            <a:off x="3488343" y="1006386"/>
            <a:ext cx="965881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1F798B51-0039-42B7-8C86-43253A125CA8}"/>
              </a:ext>
            </a:extLst>
          </p:cNvPr>
          <p:cNvSpPr txBox="1"/>
          <p:nvPr/>
        </p:nvSpPr>
        <p:spPr>
          <a:xfrm>
            <a:off x="1415278" y="2854152"/>
            <a:ext cx="907040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531922F6-862D-4371-BB48-2DE8FF6D087D}"/>
              </a:ext>
            </a:extLst>
          </p:cNvPr>
          <p:cNvSpPr txBox="1"/>
          <p:nvPr/>
        </p:nvSpPr>
        <p:spPr>
          <a:xfrm>
            <a:off x="3492458" y="2854492"/>
            <a:ext cx="879757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三角形 4">
            <a:extLst>
              <a:ext uri="{FF2B5EF4-FFF2-40B4-BE49-F238E27FC236}">
                <a16:creationId xmlns:a16="http://schemas.microsoft.com/office/drawing/2014/main" id="{13BA76D6-A644-4AA3-A42C-18C15E4CA6AE}"/>
              </a:ext>
            </a:extLst>
          </p:cNvPr>
          <p:cNvSpPr/>
          <p:nvPr/>
        </p:nvSpPr>
        <p:spPr>
          <a:xfrm>
            <a:off x="1912886" y="4105108"/>
            <a:ext cx="1928692" cy="1541939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00"/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4895F6F7-687E-4C72-933D-610FF1140712}"/>
              </a:ext>
            </a:extLst>
          </p:cNvPr>
          <p:cNvSpPr txBox="1"/>
          <p:nvPr/>
        </p:nvSpPr>
        <p:spPr>
          <a:xfrm>
            <a:off x="2639363" y="5656374"/>
            <a:ext cx="3693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8DAFF400-91D8-4075-A9D9-B3E50DD89905}"/>
              </a:ext>
            </a:extLst>
          </p:cNvPr>
          <p:cNvSpPr txBox="1"/>
          <p:nvPr/>
        </p:nvSpPr>
        <p:spPr>
          <a:xfrm>
            <a:off x="3294626" y="4604497"/>
            <a:ext cx="3693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</a:p>
        </p:txBody>
      </p: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7B705C1B-F010-4C4C-B393-700D273C1AC5}"/>
              </a:ext>
            </a:extLst>
          </p:cNvPr>
          <p:cNvSpPr txBox="1"/>
          <p:nvPr/>
        </p:nvSpPr>
        <p:spPr>
          <a:xfrm>
            <a:off x="2082887" y="4658466"/>
            <a:ext cx="3693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</a:p>
        </p:txBody>
      </p: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FE7EF69C-043D-43C6-B284-0C6E6CE4C08A}"/>
              </a:ext>
            </a:extLst>
          </p:cNvPr>
          <p:cNvSpPr txBox="1"/>
          <p:nvPr/>
        </p:nvSpPr>
        <p:spPr>
          <a:xfrm>
            <a:off x="309790" y="3202630"/>
            <a:ext cx="980079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高中男子組</a:t>
            </a:r>
          </a:p>
        </p:txBody>
      </p: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E8E3D6B6-82DB-4B9F-8887-36B372B1A158}"/>
              </a:ext>
            </a:extLst>
          </p:cNvPr>
          <p:cNvSpPr txBox="1"/>
          <p:nvPr/>
        </p:nvSpPr>
        <p:spPr>
          <a:xfrm>
            <a:off x="6095397" y="504835"/>
            <a:ext cx="975964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國中男子組</a:t>
            </a:r>
          </a:p>
        </p:txBody>
      </p:sp>
      <p:cxnSp>
        <p:nvCxnSpPr>
          <p:cNvPr id="98" name="直線接點 97">
            <a:extLst>
              <a:ext uri="{FF2B5EF4-FFF2-40B4-BE49-F238E27FC236}">
                <a16:creationId xmlns:a16="http://schemas.microsoft.com/office/drawing/2014/main" id="{0E2AC852-9019-48C7-9FC6-3D3E7426B6C8}"/>
              </a:ext>
            </a:extLst>
          </p:cNvPr>
          <p:cNvCxnSpPr>
            <a:cxnSpLocks/>
          </p:cNvCxnSpPr>
          <p:nvPr/>
        </p:nvCxnSpPr>
        <p:spPr>
          <a:xfrm>
            <a:off x="7906128" y="2859593"/>
            <a:ext cx="16343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接點 98">
            <a:extLst>
              <a:ext uri="{FF2B5EF4-FFF2-40B4-BE49-F238E27FC236}">
                <a16:creationId xmlns:a16="http://schemas.microsoft.com/office/drawing/2014/main" id="{BC5A69A7-0BEF-4652-9B18-085A28A878F6}"/>
              </a:ext>
            </a:extLst>
          </p:cNvPr>
          <p:cNvCxnSpPr>
            <a:cxnSpLocks/>
          </p:cNvCxnSpPr>
          <p:nvPr/>
        </p:nvCxnSpPr>
        <p:spPr>
          <a:xfrm>
            <a:off x="7906128" y="1309644"/>
            <a:ext cx="16192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接點 142">
            <a:extLst>
              <a:ext uri="{FF2B5EF4-FFF2-40B4-BE49-F238E27FC236}">
                <a16:creationId xmlns:a16="http://schemas.microsoft.com/office/drawing/2014/main" id="{DF57FA5B-DE50-4468-8258-2408E47DD2B1}"/>
              </a:ext>
            </a:extLst>
          </p:cNvPr>
          <p:cNvCxnSpPr>
            <a:cxnSpLocks/>
          </p:cNvCxnSpPr>
          <p:nvPr/>
        </p:nvCxnSpPr>
        <p:spPr>
          <a:xfrm>
            <a:off x="7906128" y="1309644"/>
            <a:ext cx="0" cy="15499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線接點 143">
            <a:extLst>
              <a:ext uri="{FF2B5EF4-FFF2-40B4-BE49-F238E27FC236}">
                <a16:creationId xmlns:a16="http://schemas.microsoft.com/office/drawing/2014/main" id="{08AB3869-E5EA-48C7-87A1-2CA7B661B0DE}"/>
              </a:ext>
            </a:extLst>
          </p:cNvPr>
          <p:cNvCxnSpPr>
            <a:cxnSpLocks/>
          </p:cNvCxnSpPr>
          <p:nvPr/>
        </p:nvCxnSpPr>
        <p:spPr>
          <a:xfrm>
            <a:off x="9540496" y="1309643"/>
            <a:ext cx="0" cy="15499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線接點 144">
            <a:extLst>
              <a:ext uri="{FF2B5EF4-FFF2-40B4-BE49-F238E27FC236}">
                <a16:creationId xmlns:a16="http://schemas.microsoft.com/office/drawing/2014/main" id="{205BAD42-1294-4D46-A103-C41F5E3BC4A1}"/>
              </a:ext>
            </a:extLst>
          </p:cNvPr>
          <p:cNvCxnSpPr>
            <a:cxnSpLocks/>
          </p:cNvCxnSpPr>
          <p:nvPr/>
        </p:nvCxnSpPr>
        <p:spPr>
          <a:xfrm>
            <a:off x="7916221" y="1320494"/>
            <a:ext cx="1631679" cy="15390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線接點 145">
            <a:extLst>
              <a:ext uri="{FF2B5EF4-FFF2-40B4-BE49-F238E27FC236}">
                <a16:creationId xmlns:a16="http://schemas.microsoft.com/office/drawing/2014/main" id="{65F4B53F-DAF2-42A9-816B-249D9AC6EFF5}"/>
              </a:ext>
            </a:extLst>
          </p:cNvPr>
          <p:cNvCxnSpPr>
            <a:cxnSpLocks/>
          </p:cNvCxnSpPr>
          <p:nvPr/>
        </p:nvCxnSpPr>
        <p:spPr>
          <a:xfrm flipH="1">
            <a:off x="7913532" y="1320494"/>
            <a:ext cx="1626963" cy="1539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文字方塊 146">
            <a:extLst>
              <a:ext uri="{FF2B5EF4-FFF2-40B4-BE49-F238E27FC236}">
                <a16:creationId xmlns:a16="http://schemas.microsoft.com/office/drawing/2014/main" id="{4E4C3870-0456-49E9-89CB-169861C66350}"/>
              </a:ext>
            </a:extLst>
          </p:cNvPr>
          <p:cNvSpPr txBox="1"/>
          <p:nvPr/>
        </p:nvSpPr>
        <p:spPr>
          <a:xfrm>
            <a:off x="8528079" y="2874560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</a:p>
        </p:txBody>
      </p:sp>
      <p:sp>
        <p:nvSpPr>
          <p:cNvPr id="148" name="文字方塊 147">
            <a:extLst>
              <a:ext uri="{FF2B5EF4-FFF2-40B4-BE49-F238E27FC236}">
                <a16:creationId xmlns:a16="http://schemas.microsoft.com/office/drawing/2014/main" id="{F329EB59-8AB7-46CB-B96C-543175E74E64}"/>
              </a:ext>
            </a:extLst>
          </p:cNvPr>
          <p:cNvSpPr txBox="1"/>
          <p:nvPr/>
        </p:nvSpPr>
        <p:spPr>
          <a:xfrm>
            <a:off x="7499105" y="1901790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</a:p>
        </p:txBody>
      </p:sp>
      <p:sp>
        <p:nvSpPr>
          <p:cNvPr id="149" name="文字方塊 148">
            <a:extLst>
              <a:ext uri="{FF2B5EF4-FFF2-40B4-BE49-F238E27FC236}">
                <a16:creationId xmlns:a16="http://schemas.microsoft.com/office/drawing/2014/main" id="{A50BE079-9A75-4E44-A56F-B55337DF1F21}"/>
              </a:ext>
            </a:extLst>
          </p:cNvPr>
          <p:cNvSpPr txBox="1"/>
          <p:nvPr/>
        </p:nvSpPr>
        <p:spPr>
          <a:xfrm>
            <a:off x="9547898" y="1901790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</a:p>
        </p:txBody>
      </p:sp>
      <p:sp>
        <p:nvSpPr>
          <p:cNvPr id="150" name="文字方塊 149">
            <a:extLst>
              <a:ext uri="{FF2B5EF4-FFF2-40B4-BE49-F238E27FC236}">
                <a16:creationId xmlns:a16="http://schemas.microsoft.com/office/drawing/2014/main" id="{49B8C0AC-0ADB-4B2A-8683-D69FBBB7FB3A}"/>
              </a:ext>
            </a:extLst>
          </p:cNvPr>
          <p:cNvSpPr txBox="1"/>
          <p:nvPr/>
        </p:nvSpPr>
        <p:spPr>
          <a:xfrm>
            <a:off x="8239973" y="1496943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</a:p>
        </p:txBody>
      </p:sp>
      <p:sp>
        <p:nvSpPr>
          <p:cNvPr id="151" name="文字方塊 150">
            <a:extLst>
              <a:ext uri="{FF2B5EF4-FFF2-40B4-BE49-F238E27FC236}">
                <a16:creationId xmlns:a16="http://schemas.microsoft.com/office/drawing/2014/main" id="{03D1AC20-F56A-4A3A-854A-6AAC84AAF9BB}"/>
              </a:ext>
            </a:extLst>
          </p:cNvPr>
          <p:cNvSpPr txBox="1"/>
          <p:nvPr/>
        </p:nvSpPr>
        <p:spPr>
          <a:xfrm>
            <a:off x="8846112" y="1496943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</a:p>
        </p:txBody>
      </p:sp>
      <p:sp>
        <p:nvSpPr>
          <p:cNvPr id="152" name="文字方塊 151">
            <a:extLst>
              <a:ext uri="{FF2B5EF4-FFF2-40B4-BE49-F238E27FC236}">
                <a16:creationId xmlns:a16="http://schemas.microsoft.com/office/drawing/2014/main" id="{81388223-38B8-4E5A-BA82-6417C5B84327}"/>
              </a:ext>
            </a:extLst>
          </p:cNvPr>
          <p:cNvSpPr txBox="1"/>
          <p:nvPr/>
        </p:nvSpPr>
        <p:spPr>
          <a:xfrm>
            <a:off x="8565360" y="1028106"/>
            <a:ext cx="293276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</a:p>
        </p:txBody>
      </p:sp>
      <p:sp>
        <p:nvSpPr>
          <p:cNvPr id="153" name="文字方塊 152">
            <a:extLst>
              <a:ext uri="{FF2B5EF4-FFF2-40B4-BE49-F238E27FC236}">
                <a16:creationId xmlns:a16="http://schemas.microsoft.com/office/drawing/2014/main" id="{A7B7F164-9558-47D9-919F-FC726623E5F6}"/>
              </a:ext>
            </a:extLst>
          </p:cNvPr>
          <p:cNvSpPr txBox="1"/>
          <p:nvPr/>
        </p:nvSpPr>
        <p:spPr>
          <a:xfrm>
            <a:off x="7175913" y="1013140"/>
            <a:ext cx="965880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4" name="文字方塊 153">
            <a:extLst>
              <a:ext uri="{FF2B5EF4-FFF2-40B4-BE49-F238E27FC236}">
                <a16:creationId xmlns:a16="http://schemas.microsoft.com/office/drawing/2014/main" id="{7C865DE9-78DA-4ED1-AC01-2B1764C287B7}"/>
              </a:ext>
            </a:extLst>
          </p:cNvPr>
          <p:cNvSpPr txBox="1"/>
          <p:nvPr/>
        </p:nvSpPr>
        <p:spPr>
          <a:xfrm>
            <a:off x="9309919" y="1012592"/>
            <a:ext cx="965881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5" name="文字方塊 154">
            <a:extLst>
              <a:ext uri="{FF2B5EF4-FFF2-40B4-BE49-F238E27FC236}">
                <a16:creationId xmlns:a16="http://schemas.microsoft.com/office/drawing/2014/main" id="{B37AD055-7D4E-4BE0-A683-8B7278D58B1C}"/>
              </a:ext>
            </a:extLst>
          </p:cNvPr>
          <p:cNvSpPr txBox="1"/>
          <p:nvPr/>
        </p:nvSpPr>
        <p:spPr>
          <a:xfrm>
            <a:off x="7236854" y="2860358"/>
            <a:ext cx="907040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6" name="文字方塊 155">
            <a:extLst>
              <a:ext uri="{FF2B5EF4-FFF2-40B4-BE49-F238E27FC236}">
                <a16:creationId xmlns:a16="http://schemas.microsoft.com/office/drawing/2014/main" id="{6DC4DA47-F4C3-4F5A-980A-B1F0364CF3D1}"/>
              </a:ext>
            </a:extLst>
          </p:cNvPr>
          <p:cNvSpPr txBox="1"/>
          <p:nvPr/>
        </p:nvSpPr>
        <p:spPr>
          <a:xfrm>
            <a:off x="9314034" y="2860698"/>
            <a:ext cx="879757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7" name="文字方塊 156">
            <a:extLst>
              <a:ext uri="{FF2B5EF4-FFF2-40B4-BE49-F238E27FC236}">
                <a16:creationId xmlns:a16="http://schemas.microsoft.com/office/drawing/2014/main" id="{268E4EE6-9BA5-4B7D-9D46-6C5D6B5EA119}"/>
              </a:ext>
            </a:extLst>
          </p:cNvPr>
          <p:cNvSpPr txBox="1"/>
          <p:nvPr/>
        </p:nvSpPr>
        <p:spPr>
          <a:xfrm>
            <a:off x="6091281" y="3201057"/>
            <a:ext cx="980079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國中女子組</a:t>
            </a:r>
          </a:p>
        </p:txBody>
      </p:sp>
      <p:cxnSp>
        <p:nvCxnSpPr>
          <p:cNvPr id="158" name="直線接點 157">
            <a:extLst>
              <a:ext uri="{FF2B5EF4-FFF2-40B4-BE49-F238E27FC236}">
                <a16:creationId xmlns:a16="http://schemas.microsoft.com/office/drawing/2014/main" id="{9B0EC0CC-2BEF-4AD2-87C5-014BFBEAAA0E}"/>
              </a:ext>
            </a:extLst>
          </p:cNvPr>
          <p:cNvCxnSpPr>
            <a:cxnSpLocks/>
          </p:cNvCxnSpPr>
          <p:nvPr/>
        </p:nvCxnSpPr>
        <p:spPr>
          <a:xfrm>
            <a:off x="7902013" y="5555815"/>
            <a:ext cx="16343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線接點 158">
            <a:extLst>
              <a:ext uri="{FF2B5EF4-FFF2-40B4-BE49-F238E27FC236}">
                <a16:creationId xmlns:a16="http://schemas.microsoft.com/office/drawing/2014/main" id="{D9F6FEDD-A7FA-489D-A099-D482FC0DA4AC}"/>
              </a:ext>
            </a:extLst>
          </p:cNvPr>
          <p:cNvCxnSpPr>
            <a:cxnSpLocks/>
          </p:cNvCxnSpPr>
          <p:nvPr/>
        </p:nvCxnSpPr>
        <p:spPr>
          <a:xfrm>
            <a:off x="7902013" y="4005866"/>
            <a:ext cx="16192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線接點 159">
            <a:extLst>
              <a:ext uri="{FF2B5EF4-FFF2-40B4-BE49-F238E27FC236}">
                <a16:creationId xmlns:a16="http://schemas.microsoft.com/office/drawing/2014/main" id="{5E00806B-7660-4676-BA8C-BC09F364170B}"/>
              </a:ext>
            </a:extLst>
          </p:cNvPr>
          <p:cNvCxnSpPr>
            <a:cxnSpLocks/>
          </p:cNvCxnSpPr>
          <p:nvPr/>
        </p:nvCxnSpPr>
        <p:spPr>
          <a:xfrm>
            <a:off x="7902013" y="4005866"/>
            <a:ext cx="0" cy="15499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線接點 160">
            <a:extLst>
              <a:ext uri="{FF2B5EF4-FFF2-40B4-BE49-F238E27FC236}">
                <a16:creationId xmlns:a16="http://schemas.microsoft.com/office/drawing/2014/main" id="{EFE2A601-A6AB-42A5-B912-28F10FD3FF18}"/>
              </a:ext>
            </a:extLst>
          </p:cNvPr>
          <p:cNvCxnSpPr>
            <a:cxnSpLocks/>
          </p:cNvCxnSpPr>
          <p:nvPr/>
        </p:nvCxnSpPr>
        <p:spPr>
          <a:xfrm>
            <a:off x="9536381" y="4005865"/>
            <a:ext cx="0" cy="15499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線接點 161">
            <a:extLst>
              <a:ext uri="{FF2B5EF4-FFF2-40B4-BE49-F238E27FC236}">
                <a16:creationId xmlns:a16="http://schemas.microsoft.com/office/drawing/2014/main" id="{C7C0BA25-1E3F-41CB-B41A-926C22714435}"/>
              </a:ext>
            </a:extLst>
          </p:cNvPr>
          <p:cNvCxnSpPr>
            <a:cxnSpLocks/>
          </p:cNvCxnSpPr>
          <p:nvPr/>
        </p:nvCxnSpPr>
        <p:spPr>
          <a:xfrm>
            <a:off x="7912106" y="4016716"/>
            <a:ext cx="1631679" cy="15390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線接點 162">
            <a:extLst>
              <a:ext uri="{FF2B5EF4-FFF2-40B4-BE49-F238E27FC236}">
                <a16:creationId xmlns:a16="http://schemas.microsoft.com/office/drawing/2014/main" id="{9A3921C7-204F-41EB-BB25-8A3967EBCD7B}"/>
              </a:ext>
            </a:extLst>
          </p:cNvPr>
          <p:cNvCxnSpPr>
            <a:cxnSpLocks/>
          </p:cNvCxnSpPr>
          <p:nvPr/>
        </p:nvCxnSpPr>
        <p:spPr>
          <a:xfrm flipH="1">
            <a:off x="7909417" y="4016716"/>
            <a:ext cx="1626963" cy="1539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文字方塊 163">
            <a:extLst>
              <a:ext uri="{FF2B5EF4-FFF2-40B4-BE49-F238E27FC236}">
                <a16:creationId xmlns:a16="http://schemas.microsoft.com/office/drawing/2014/main" id="{EBEE7416-882D-47EE-8C51-B86019824F15}"/>
              </a:ext>
            </a:extLst>
          </p:cNvPr>
          <p:cNvSpPr txBox="1"/>
          <p:nvPr/>
        </p:nvSpPr>
        <p:spPr>
          <a:xfrm>
            <a:off x="8523964" y="5570782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</a:p>
        </p:txBody>
      </p:sp>
      <p:sp>
        <p:nvSpPr>
          <p:cNvPr id="165" name="文字方塊 164">
            <a:extLst>
              <a:ext uri="{FF2B5EF4-FFF2-40B4-BE49-F238E27FC236}">
                <a16:creationId xmlns:a16="http://schemas.microsoft.com/office/drawing/2014/main" id="{A8D0CBE7-DF65-4F89-81A8-5C64EC0A9A9B}"/>
              </a:ext>
            </a:extLst>
          </p:cNvPr>
          <p:cNvSpPr txBox="1"/>
          <p:nvPr/>
        </p:nvSpPr>
        <p:spPr>
          <a:xfrm>
            <a:off x="7494990" y="4598012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</a:p>
        </p:txBody>
      </p:sp>
      <p:sp>
        <p:nvSpPr>
          <p:cNvPr id="166" name="文字方塊 165">
            <a:extLst>
              <a:ext uri="{FF2B5EF4-FFF2-40B4-BE49-F238E27FC236}">
                <a16:creationId xmlns:a16="http://schemas.microsoft.com/office/drawing/2014/main" id="{5C2D28F8-55BC-4FB2-862A-EE19AE01514A}"/>
              </a:ext>
            </a:extLst>
          </p:cNvPr>
          <p:cNvSpPr txBox="1"/>
          <p:nvPr/>
        </p:nvSpPr>
        <p:spPr>
          <a:xfrm>
            <a:off x="9543783" y="4598012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</a:p>
        </p:txBody>
      </p:sp>
      <p:sp>
        <p:nvSpPr>
          <p:cNvPr id="167" name="文字方塊 166">
            <a:extLst>
              <a:ext uri="{FF2B5EF4-FFF2-40B4-BE49-F238E27FC236}">
                <a16:creationId xmlns:a16="http://schemas.microsoft.com/office/drawing/2014/main" id="{BE5C332A-778A-4A10-B31E-DCFDD31E666D}"/>
              </a:ext>
            </a:extLst>
          </p:cNvPr>
          <p:cNvSpPr txBox="1"/>
          <p:nvPr/>
        </p:nvSpPr>
        <p:spPr>
          <a:xfrm>
            <a:off x="8235858" y="4193165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</a:p>
        </p:txBody>
      </p:sp>
      <p:sp>
        <p:nvSpPr>
          <p:cNvPr id="168" name="文字方塊 167">
            <a:extLst>
              <a:ext uri="{FF2B5EF4-FFF2-40B4-BE49-F238E27FC236}">
                <a16:creationId xmlns:a16="http://schemas.microsoft.com/office/drawing/2014/main" id="{BE4401D8-4BE9-40FC-B24E-A0A6705AF8E3}"/>
              </a:ext>
            </a:extLst>
          </p:cNvPr>
          <p:cNvSpPr txBox="1"/>
          <p:nvPr/>
        </p:nvSpPr>
        <p:spPr>
          <a:xfrm>
            <a:off x="8841997" y="4193165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</a:p>
        </p:txBody>
      </p:sp>
      <p:sp>
        <p:nvSpPr>
          <p:cNvPr id="169" name="文字方塊 168">
            <a:extLst>
              <a:ext uri="{FF2B5EF4-FFF2-40B4-BE49-F238E27FC236}">
                <a16:creationId xmlns:a16="http://schemas.microsoft.com/office/drawing/2014/main" id="{CCB1727C-E489-49F7-92E6-44164BC87600}"/>
              </a:ext>
            </a:extLst>
          </p:cNvPr>
          <p:cNvSpPr txBox="1"/>
          <p:nvPr/>
        </p:nvSpPr>
        <p:spPr>
          <a:xfrm>
            <a:off x="8561245" y="3724328"/>
            <a:ext cx="293276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</a:p>
        </p:txBody>
      </p:sp>
      <p:sp>
        <p:nvSpPr>
          <p:cNvPr id="170" name="文字方塊 169">
            <a:extLst>
              <a:ext uri="{FF2B5EF4-FFF2-40B4-BE49-F238E27FC236}">
                <a16:creationId xmlns:a16="http://schemas.microsoft.com/office/drawing/2014/main" id="{BFB5BE71-A4B0-45C7-9EFD-DA0EB3C26831}"/>
              </a:ext>
            </a:extLst>
          </p:cNvPr>
          <p:cNvSpPr txBox="1"/>
          <p:nvPr/>
        </p:nvSpPr>
        <p:spPr>
          <a:xfrm>
            <a:off x="7171798" y="3709362"/>
            <a:ext cx="965880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1" name="文字方塊 170">
            <a:extLst>
              <a:ext uri="{FF2B5EF4-FFF2-40B4-BE49-F238E27FC236}">
                <a16:creationId xmlns:a16="http://schemas.microsoft.com/office/drawing/2014/main" id="{FC9439B1-CCF5-4F89-ABEC-93A1EE6DE3E7}"/>
              </a:ext>
            </a:extLst>
          </p:cNvPr>
          <p:cNvSpPr txBox="1"/>
          <p:nvPr/>
        </p:nvSpPr>
        <p:spPr>
          <a:xfrm>
            <a:off x="9305804" y="3708814"/>
            <a:ext cx="965881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2" name="文字方塊 171">
            <a:extLst>
              <a:ext uri="{FF2B5EF4-FFF2-40B4-BE49-F238E27FC236}">
                <a16:creationId xmlns:a16="http://schemas.microsoft.com/office/drawing/2014/main" id="{46D91551-ED0D-4D1C-925B-2A6894C34BA4}"/>
              </a:ext>
            </a:extLst>
          </p:cNvPr>
          <p:cNvSpPr txBox="1"/>
          <p:nvPr/>
        </p:nvSpPr>
        <p:spPr>
          <a:xfrm>
            <a:off x="7232739" y="5556580"/>
            <a:ext cx="907040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3" name="文字方塊 172">
            <a:extLst>
              <a:ext uri="{FF2B5EF4-FFF2-40B4-BE49-F238E27FC236}">
                <a16:creationId xmlns:a16="http://schemas.microsoft.com/office/drawing/2014/main" id="{8228F329-6CDF-4909-BF0E-55FE3B7226D0}"/>
              </a:ext>
            </a:extLst>
          </p:cNvPr>
          <p:cNvSpPr txBox="1"/>
          <p:nvPr/>
        </p:nvSpPr>
        <p:spPr>
          <a:xfrm>
            <a:off x="9309919" y="5556920"/>
            <a:ext cx="879757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4917DA0B-79AE-44EB-9FC1-5866ED39B80B}"/>
              </a:ext>
            </a:extLst>
          </p:cNvPr>
          <p:cNvSpPr txBox="1"/>
          <p:nvPr/>
        </p:nvSpPr>
        <p:spPr>
          <a:xfrm>
            <a:off x="1510832" y="2850035"/>
            <a:ext cx="6677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信義鄉</a:t>
            </a:r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8384E981-35CA-4611-B6EE-21C1A094EB84}"/>
              </a:ext>
            </a:extLst>
          </p:cNvPr>
          <p:cNvSpPr txBox="1"/>
          <p:nvPr/>
        </p:nvSpPr>
        <p:spPr>
          <a:xfrm>
            <a:off x="3661953" y="2840074"/>
            <a:ext cx="6677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仁愛鄉</a:t>
            </a: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47601BEA-7427-4890-A51B-1BF823125744}"/>
              </a:ext>
            </a:extLst>
          </p:cNvPr>
          <p:cNvSpPr txBox="1"/>
          <p:nvPr/>
        </p:nvSpPr>
        <p:spPr>
          <a:xfrm>
            <a:off x="1534915" y="1025335"/>
            <a:ext cx="6677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南投市</a:t>
            </a:r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672AC538-923F-4109-81FB-E6BEF592ED5C}"/>
              </a:ext>
            </a:extLst>
          </p:cNvPr>
          <p:cNvSpPr txBox="1"/>
          <p:nvPr/>
        </p:nvSpPr>
        <p:spPr>
          <a:xfrm>
            <a:off x="3654186" y="1030375"/>
            <a:ext cx="667765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埔里鎮</a:t>
            </a:r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53B9BD90-9FC7-4093-8D82-7D3F07ACA340}"/>
              </a:ext>
            </a:extLst>
          </p:cNvPr>
          <p:cNvSpPr txBox="1"/>
          <p:nvPr/>
        </p:nvSpPr>
        <p:spPr>
          <a:xfrm>
            <a:off x="2487703" y="3830392"/>
            <a:ext cx="828063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五育高中</a:t>
            </a:r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DE148AAE-8BAB-4E28-A34D-5B5E4EE6ED83}"/>
              </a:ext>
            </a:extLst>
          </p:cNvPr>
          <p:cNvSpPr txBox="1"/>
          <p:nvPr/>
        </p:nvSpPr>
        <p:spPr>
          <a:xfrm>
            <a:off x="1226230" y="5620422"/>
            <a:ext cx="828063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南投高中</a:t>
            </a:r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2F6031FD-83F0-40D4-9611-A81F7AB83809}"/>
              </a:ext>
            </a:extLst>
          </p:cNvPr>
          <p:cNvSpPr txBox="1"/>
          <p:nvPr/>
        </p:nvSpPr>
        <p:spPr>
          <a:xfrm>
            <a:off x="3764803" y="5625043"/>
            <a:ext cx="828063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草屯商工</a:t>
            </a:r>
          </a:p>
        </p:txBody>
      </p: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3F577399-46E0-4545-A2E4-FE2BDE62D941}"/>
              </a:ext>
            </a:extLst>
          </p:cNvPr>
          <p:cNvSpPr txBox="1"/>
          <p:nvPr/>
        </p:nvSpPr>
        <p:spPr>
          <a:xfrm>
            <a:off x="7232739" y="1021775"/>
            <a:ext cx="82479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草屯國中</a:t>
            </a:r>
          </a:p>
        </p:txBody>
      </p: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AF62F63D-FDED-4DF8-B511-420FBA7A7121}"/>
              </a:ext>
            </a:extLst>
          </p:cNvPr>
          <p:cNvSpPr txBox="1"/>
          <p:nvPr/>
        </p:nvSpPr>
        <p:spPr>
          <a:xfrm>
            <a:off x="9434072" y="1030375"/>
            <a:ext cx="82479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信義國中</a:t>
            </a: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FA265466-EC3D-49F3-A653-7AC31802AD38}"/>
              </a:ext>
            </a:extLst>
          </p:cNvPr>
          <p:cNvSpPr txBox="1"/>
          <p:nvPr/>
        </p:nvSpPr>
        <p:spPr>
          <a:xfrm>
            <a:off x="7267641" y="2859227"/>
            <a:ext cx="82479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同富國中</a:t>
            </a:r>
          </a:p>
        </p:txBody>
      </p: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46E14E74-891A-44C7-BBAA-5D46B08CA132}"/>
              </a:ext>
            </a:extLst>
          </p:cNvPr>
          <p:cNvSpPr txBox="1"/>
          <p:nvPr/>
        </p:nvSpPr>
        <p:spPr>
          <a:xfrm>
            <a:off x="9451710" y="2859585"/>
            <a:ext cx="82479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南崗國中</a:t>
            </a:r>
          </a:p>
        </p:txBody>
      </p: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2E6A0959-5E4F-462D-98FC-0D1D482D21FC}"/>
              </a:ext>
            </a:extLst>
          </p:cNvPr>
          <p:cNvSpPr txBox="1"/>
          <p:nvPr/>
        </p:nvSpPr>
        <p:spPr>
          <a:xfrm>
            <a:off x="9404123" y="3731686"/>
            <a:ext cx="82479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草屯國中</a:t>
            </a:r>
          </a:p>
        </p:txBody>
      </p:sp>
      <p:sp>
        <p:nvSpPr>
          <p:cNvPr id="79" name="文字方塊 78">
            <a:extLst>
              <a:ext uri="{FF2B5EF4-FFF2-40B4-BE49-F238E27FC236}">
                <a16:creationId xmlns:a16="http://schemas.microsoft.com/office/drawing/2014/main" id="{4B9F642A-DDBD-4AB9-B491-D9821E8BF7E4}"/>
              </a:ext>
            </a:extLst>
          </p:cNvPr>
          <p:cNvSpPr txBox="1"/>
          <p:nvPr/>
        </p:nvSpPr>
        <p:spPr>
          <a:xfrm>
            <a:off x="7242341" y="3723442"/>
            <a:ext cx="82479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同富國中</a:t>
            </a:r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1A2472AB-8DC5-4DF8-B3E5-07925AB19E4E}"/>
              </a:ext>
            </a:extLst>
          </p:cNvPr>
          <p:cNvSpPr txBox="1"/>
          <p:nvPr/>
        </p:nvSpPr>
        <p:spPr>
          <a:xfrm>
            <a:off x="7285409" y="5552361"/>
            <a:ext cx="82479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南崗國中</a:t>
            </a:r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A301D1A9-48EE-40EB-BCA1-EA7F59941555}"/>
              </a:ext>
            </a:extLst>
          </p:cNvPr>
          <p:cNvSpPr txBox="1"/>
          <p:nvPr/>
        </p:nvSpPr>
        <p:spPr>
          <a:xfrm>
            <a:off x="9427436" y="5541799"/>
            <a:ext cx="824794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集集國中</a:t>
            </a:r>
          </a:p>
        </p:txBody>
      </p:sp>
    </p:spTree>
    <p:extLst>
      <p:ext uri="{BB962C8B-B14F-4D97-AF65-F5344CB8AC3E}">
        <p14:creationId xmlns:p14="http://schemas.microsoft.com/office/powerpoint/2010/main" val="2657151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字方塊 51">
            <a:extLst>
              <a:ext uri="{FF2B5EF4-FFF2-40B4-BE49-F238E27FC236}">
                <a16:creationId xmlns:a16="http://schemas.microsoft.com/office/drawing/2014/main" id="{4E88A719-B419-441F-BAB9-BD15E2A4EB57}"/>
              </a:ext>
            </a:extLst>
          </p:cNvPr>
          <p:cNvSpPr txBox="1"/>
          <p:nvPr/>
        </p:nvSpPr>
        <p:spPr>
          <a:xfrm>
            <a:off x="489929" y="383911"/>
            <a:ext cx="968924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國小男生組</a:t>
            </a:r>
          </a:p>
        </p:txBody>
      </p:sp>
      <p:sp>
        <p:nvSpPr>
          <p:cNvPr id="74" name="正五邊形 4">
            <a:extLst>
              <a:ext uri="{FF2B5EF4-FFF2-40B4-BE49-F238E27FC236}">
                <a16:creationId xmlns:a16="http://schemas.microsoft.com/office/drawing/2014/main" id="{B342690E-F8C9-4EAA-9241-077639B4B4F2}"/>
              </a:ext>
            </a:extLst>
          </p:cNvPr>
          <p:cNvSpPr/>
          <p:nvPr/>
        </p:nvSpPr>
        <p:spPr>
          <a:xfrm>
            <a:off x="1281003" y="1155843"/>
            <a:ext cx="4147273" cy="3958843"/>
          </a:xfrm>
          <a:prstGeom prst="pentagon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89BF4F57-08B9-43AF-BBBD-10579499901E}"/>
              </a:ext>
            </a:extLst>
          </p:cNvPr>
          <p:cNvCxnSpPr>
            <a:cxnSpLocks/>
            <a:stCxn id="74" idx="0"/>
          </p:cNvCxnSpPr>
          <p:nvPr/>
        </p:nvCxnSpPr>
        <p:spPr>
          <a:xfrm flipH="1">
            <a:off x="2071026" y="1155843"/>
            <a:ext cx="1283613" cy="395884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131F241A-255D-438B-B667-E1B399453A7C}"/>
              </a:ext>
            </a:extLst>
          </p:cNvPr>
          <p:cNvCxnSpPr>
            <a:cxnSpLocks/>
            <a:stCxn id="74" idx="5"/>
            <a:endCxn id="74" idx="1"/>
          </p:cNvCxnSpPr>
          <p:nvPr/>
        </p:nvCxnSpPr>
        <p:spPr>
          <a:xfrm flipH="1">
            <a:off x="1281007" y="2667983"/>
            <a:ext cx="414726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>
            <a:extLst>
              <a:ext uri="{FF2B5EF4-FFF2-40B4-BE49-F238E27FC236}">
                <a16:creationId xmlns:a16="http://schemas.microsoft.com/office/drawing/2014/main" id="{174F0451-F302-4E03-9D4F-2E4FB1650251}"/>
              </a:ext>
            </a:extLst>
          </p:cNvPr>
          <p:cNvCxnSpPr>
            <a:cxnSpLocks/>
            <a:stCxn id="74" idx="0"/>
            <a:endCxn id="74" idx="4"/>
          </p:cNvCxnSpPr>
          <p:nvPr/>
        </p:nvCxnSpPr>
        <p:spPr>
          <a:xfrm>
            <a:off x="3354639" y="1155843"/>
            <a:ext cx="1281575" cy="39588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2F9899C9-0D34-4B4E-8339-268975DC8FE8}"/>
              </a:ext>
            </a:extLst>
          </p:cNvPr>
          <p:cNvCxnSpPr>
            <a:cxnSpLocks/>
            <a:stCxn id="74" idx="5"/>
            <a:endCxn id="74" idx="2"/>
          </p:cNvCxnSpPr>
          <p:nvPr/>
        </p:nvCxnSpPr>
        <p:spPr>
          <a:xfrm flipH="1">
            <a:off x="2073064" y="2667983"/>
            <a:ext cx="3355207" cy="24466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接點 78">
            <a:extLst>
              <a:ext uri="{FF2B5EF4-FFF2-40B4-BE49-F238E27FC236}">
                <a16:creationId xmlns:a16="http://schemas.microsoft.com/office/drawing/2014/main" id="{D0731758-65AC-4B7C-94D0-CF41B7815299}"/>
              </a:ext>
            </a:extLst>
          </p:cNvPr>
          <p:cNvCxnSpPr>
            <a:cxnSpLocks/>
            <a:endCxn id="74" idx="1"/>
          </p:cNvCxnSpPr>
          <p:nvPr/>
        </p:nvCxnSpPr>
        <p:spPr>
          <a:xfrm flipH="1" flipV="1">
            <a:off x="1281007" y="2667983"/>
            <a:ext cx="3355207" cy="24466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B2CBDCAE-A24E-45E5-A83A-0869CDA76349}"/>
              </a:ext>
            </a:extLst>
          </p:cNvPr>
          <p:cNvSpPr txBox="1"/>
          <p:nvPr/>
        </p:nvSpPr>
        <p:spPr>
          <a:xfrm>
            <a:off x="1923510" y="1755900"/>
            <a:ext cx="384721" cy="312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63E6E3BB-68A9-44EC-AB64-A3777DEC3A12}"/>
              </a:ext>
            </a:extLst>
          </p:cNvPr>
          <p:cNvSpPr txBox="1"/>
          <p:nvPr/>
        </p:nvSpPr>
        <p:spPr>
          <a:xfrm>
            <a:off x="2770433" y="3669783"/>
            <a:ext cx="384721" cy="312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</a:p>
        </p:txBody>
      </p: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6BC9AEBD-8A6F-4653-9ACE-E7F52203E613}"/>
              </a:ext>
            </a:extLst>
          </p:cNvPr>
          <p:cNvSpPr txBox="1"/>
          <p:nvPr/>
        </p:nvSpPr>
        <p:spPr>
          <a:xfrm>
            <a:off x="4246031" y="1706623"/>
            <a:ext cx="384721" cy="312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1D52CB43-55CC-4D82-A278-1AA45211E4EF}"/>
              </a:ext>
            </a:extLst>
          </p:cNvPr>
          <p:cNvSpPr txBox="1"/>
          <p:nvPr/>
        </p:nvSpPr>
        <p:spPr>
          <a:xfrm>
            <a:off x="3110813" y="5114677"/>
            <a:ext cx="384721" cy="312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</a:p>
        </p:txBody>
      </p:sp>
      <p:sp>
        <p:nvSpPr>
          <p:cNvPr id="84" name="文字方塊 83">
            <a:extLst>
              <a:ext uri="{FF2B5EF4-FFF2-40B4-BE49-F238E27FC236}">
                <a16:creationId xmlns:a16="http://schemas.microsoft.com/office/drawing/2014/main" id="{1B5A2074-33A5-4F19-ADB4-1D49386416E8}"/>
              </a:ext>
            </a:extLst>
          </p:cNvPr>
          <p:cNvSpPr txBox="1"/>
          <p:nvPr/>
        </p:nvSpPr>
        <p:spPr>
          <a:xfrm>
            <a:off x="3110813" y="2667972"/>
            <a:ext cx="384721" cy="312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3D799771-D5FB-4B34-9E2A-D198F556B279}"/>
              </a:ext>
            </a:extLst>
          </p:cNvPr>
          <p:cNvSpPr txBox="1"/>
          <p:nvPr/>
        </p:nvSpPr>
        <p:spPr>
          <a:xfrm>
            <a:off x="3673673" y="3012870"/>
            <a:ext cx="384721" cy="312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七</a:t>
            </a:r>
          </a:p>
        </p:txBody>
      </p: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285BEEE7-EBBD-412B-9597-590D88BC7142}"/>
              </a:ext>
            </a:extLst>
          </p:cNvPr>
          <p:cNvSpPr txBox="1"/>
          <p:nvPr/>
        </p:nvSpPr>
        <p:spPr>
          <a:xfrm>
            <a:off x="1318765" y="3669783"/>
            <a:ext cx="384721" cy="312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八</a:t>
            </a:r>
          </a:p>
        </p:txBody>
      </p: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42C27BD8-2670-4017-9A03-4893B4D02364}"/>
              </a:ext>
            </a:extLst>
          </p:cNvPr>
          <p:cNvSpPr txBox="1"/>
          <p:nvPr/>
        </p:nvSpPr>
        <p:spPr>
          <a:xfrm>
            <a:off x="4931993" y="3669783"/>
            <a:ext cx="384721" cy="312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九</a:t>
            </a:r>
          </a:p>
        </p:txBody>
      </p: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DEA154B0-352F-47BD-AC53-82F5397E3186}"/>
              </a:ext>
            </a:extLst>
          </p:cNvPr>
          <p:cNvSpPr txBox="1"/>
          <p:nvPr/>
        </p:nvSpPr>
        <p:spPr>
          <a:xfrm>
            <a:off x="2590986" y="3012870"/>
            <a:ext cx="384721" cy="312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十</a:t>
            </a:r>
          </a:p>
        </p:txBody>
      </p:sp>
      <p:sp>
        <p:nvSpPr>
          <p:cNvPr id="89" name="文字方塊 88">
            <a:extLst>
              <a:ext uri="{FF2B5EF4-FFF2-40B4-BE49-F238E27FC236}">
                <a16:creationId xmlns:a16="http://schemas.microsoft.com/office/drawing/2014/main" id="{6CD7C54A-342B-4217-98CF-01FADCD9B0E1}"/>
              </a:ext>
            </a:extLst>
          </p:cNvPr>
          <p:cNvSpPr txBox="1"/>
          <p:nvPr/>
        </p:nvSpPr>
        <p:spPr>
          <a:xfrm>
            <a:off x="3464031" y="3669782"/>
            <a:ext cx="384721" cy="3120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</a:p>
        </p:txBody>
      </p:sp>
      <p:sp>
        <p:nvSpPr>
          <p:cNvPr id="94" name="文字方塊 93">
            <a:extLst>
              <a:ext uri="{FF2B5EF4-FFF2-40B4-BE49-F238E27FC236}">
                <a16:creationId xmlns:a16="http://schemas.microsoft.com/office/drawing/2014/main" id="{547C5711-CA8E-4725-82CF-AC14118280EC}"/>
              </a:ext>
            </a:extLst>
          </p:cNvPr>
          <p:cNvSpPr txBox="1"/>
          <p:nvPr/>
        </p:nvSpPr>
        <p:spPr>
          <a:xfrm>
            <a:off x="6447442" y="411448"/>
            <a:ext cx="968925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國小女生組</a:t>
            </a:r>
          </a:p>
        </p:txBody>
      </p:sp>
      <p:cxnSp>
        <p:nvCxnSpPr>
          <p:cNvPr id="95" name="直線接點 94">
            <a:extLst>
              <a:ext uri="{FF2B5EF4-FFF2-40B4-BE49-F238E27FC236}">
                <a16:creationId xmlns:a16="http://schemas.microsoft.com/office/drawing/2014/main" id="{E257CFE8-5A55-4F2A-A66B-A4D7B6066BEC}"/>
              </a:ext>
            </a:extLst>
          </p:cNvPr>
          <p:cNvCxnSpPr>
            <a:cxnSpLocks/>
          </p:cNvCxnSpPr>
          <p:nvPr/>
        </p:nvCxnSpPr>
        <p:spPr>
          <a:xfrm>
            <a:off x="8424764" y="3569195"/>
            <a:ext cx="163436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22B12FC8-FC60-4ECC-821D-653806ED493F}"/>
              </a:ext>
            </a:extLst>
          </p:cNvPr>
          <p:cNvCxnSpPr>
            <a:cxnSpLocks/>
          </p:cNvCxnSpPr>
          <p:nvPr/>
        </p:nvCxnSpPr>
        <p:spPr>
          <a:xfrm>
            <a:off x="8424764" y="2019246"/>
            <a:ext cx="161920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AE69BD69-5732-49B9-8FCB-1A7E4E0A17FB}"/>
              </a:ext>
            </a:extLst>
          </p:cNvPr>
          <p:cNvCxnSpPr>
            <a:cxnSpLocks/>
          </p:cNvCxnSpPr>
          <p:nvPr/>
        </p:nvCxnSpPr>
        <p:spPr>
          <a:xfrm>
            <a:off x="8424764" y="2019246"/>
            <a:ext cx="0" cy="15499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接點 97">
            <a:extLst>
              <a:ext uri="{FF2B5EF4-FFF2-40B4-BE49-F238E27FC236}">
                <a16:creationId xmlns:a16="http://schemas.microsoft.com/office/drawing/2014/main" id="{B179F60F-8830-4950-A061-FBD54A9642E6}"/>
              </a:ext>
            </a:extLst>
          </p:cNvPr>
          <p:cNvCxnSpPr>
            <a:cxnSpLocks/>
          </p:cNvCxnSpPr>
          <p:nvPr/>
        </p:nvCxnSpPr>
        <p:spPr>
          <a:xfrm>
            <a:off x="10059132" y="2019245"/>
            <a:ext cx="0" cy="15499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接點 98">
            <a:extLst>
              <a:ext uri="{FF2B5EF4-FFF2-40B4-BE49-F238E27FC236}">
                <a16:creationId xmlns:a16="http://schemas.microsoft.com/office/drawing/2014/main" id="{C4F4B96A-06F8-4A87-8C0E-F3CFD1930642}"/>
              </a:ext>
            </a:extLst>
          </p:cNvPr>
          <p:cNvCxnSpPr>
            <a:cxnSpLocks/>
          </p:cNvCxnSpPr>
          <p:nvPr/>
        </p:nvCxnSpPr>
        <p:spPr>
          <a:xfrm>
            <a:off x="8434857" y="2030096"/>
            <a:ext cx="1631679" cy="15390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接點 99">
            <a:extLst>
              <a:ext uri="{FF2B5EF4-FFF2-40B4-BE49-F238E27FC236}">
                <a16:creationId xmlns:a16="http://schemas.microsoft.com/office/drawing/2014/main" id="{C2A4EF19-6727-42D6-B707-8645880DDFB4}"/>
              </a:ext>
            </a:extLst>
          </p:cNvPr>
          <p:cNvCxnSpPr>
            <a:cxnSpLocks/>
          </p:cNvCxnSpPr>
          <p:nvPr/>
        </p:nvCxnSpPr>
        <p:spPr>
          <a:xfrm flipH="1">
            <a:off x="8432168" y="2030096"/>
            <a:ext cx="1626963" cy="15390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3BEE98DF-8850-40B4-B7E3-999357DCF7EB}"/>
              </a:ext>
            </a:extLst>
          </p:cNvPr>
          <p:cNvSpPr txBox="1"/>
          <p:nvPr/>
        </p:nvSpPr>
        <p:spPr>
          <a:xfrm>
            <a:off x="9046715" y="3584162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590CE7D4-CA42-4F3A-99C6-C40E1E0D4492}"/>
              </a:ext>
            </a:extLst>
          </p:cNvPr>
          <p:cNvSpPr txBox="1"/>
          <p:nvPr/>
        </p:nvSpPr>
        <p:spPr>
          <a:xfrm>
            <a:off x="8017741" y="2611392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id="{0318CEEB-4C9E-4FEC-AD8B-4811D304A3DF}"/>
              </a:ext>
            </a:extLst>
          </p:cNvPr>
          <p:cNvSpPr txBox="1"/>
          <p:nvPr/>
        </p:nvSpPr>
        <p:spPr>
          <a:xfrm>
            <a:off x="10066534" y="2611392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036EE4EC-7B7A-4EB3-9002-B56B6C8177AC}"/>
              </a:ext>
            </a:extLst>
          </p:cNvPr>
          <p:cNvSpPr txBox="1"/>
          <p:nvPr/>
        </p:nvSpPr>
        <p:spPr>
          <a:xfrm>
            <a:off x="8758609" y="2206545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id="{A9B2E03E-075A-4AE9-B2BA-D8A61E08609B}"/>
              </a:ext>
            </a:extLst>
          </p:cNvPr>
          <p:cNvSpPr txBox="1"/>
          <p:nvPr/>
        </p:nvSpPr>
        <p:spPr>
          <a:xfrm>
            <a:off x="9364748" y="2206545"/>
            <a:ext cx="405632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A5290147-27D7-4AFA-9B1F-3105B789F2A4}"/>
              </a:ext>
            </a:extLst>
          </p:cNvPr>
          <p:cNvSpPr txBox="1"/>
          <p:nvPr/>
        </p:nvSpPr>
        <p:spPr>
          <a:xfrm>
            <a:off x="9083996" y="1737708"/>
            <a:ext cx="293276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TW" altLang="en-US" sz="13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9C8129A7-A9BD-4DC9-8FE1-1F9ED9FD2D0C}"/>
              </a:ext>
            </a:extLst>
          </p:cNvPr>
          <p:cNvSpPr txBox="1"/>
          <p:nvPr/>
        </p:nvSpPr>
        <p:spPr>
          <a:xfrm>
            <a:off x="7694549" y="1722742"/>
            <a:ext cx="965880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CD0D2EEF-5FE4-4054-860B-91EBF8514BFF}"/>
              </a:ext>
            </a:extLst>
          </p:cNvPr>
          <p:cNvSpPr txBox="1"/>
          <p:nvPr/>
        </p:nvSpPr>
        <p:spPr>
          <a:xfrm>
            <a:off x="9828555" y="1722194"/>
            <a:ext cx="965881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9" name="文字方塊 108">
            <a:extLst>
              <a:ext uri="{FF2B5EF4-FFF2-40B4-BE49-F238E27FC236}">
                <a16:creationId xmlns:a16="http://schemas.microsoft.com/office/drawing/2014/main" id="{5C66154D-0EAF-4D4F-ACB3-2001FD16167B}"/>
              </a:ext>
            </a:extLst>
          </p:cNvPr>
          <p:cNvSpPr txBox="1"/>
          <p:nvPr/>
        </p:nvSpPr>
        <p:spPr>
          <a:xfrm>
            <a:off x="7755490" y="3569960"/>
            <a:ext cx="907040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0" name="文字方塊 109">
            <a:extLst>
              <a:ext uri="{FF2B5EF4-FFF2-40B4-BE49-F238E27FC236}">
                <a16:creationId xmlns:a16="http://schemas.microsoft.com/office/drawing/2014/main" id="{E17420ED-F1B7-40D2-B75E-BB98C18BABDB}"/>
              </a:ext>
            </a:extLst>
          </p:cNvPr>
          <p:cNvSpPr txBox="1"/>
          <p:nvPr/>
        </p:nvSpPr>
        <p:spPr>
          <a:xfrm>
            <a:off x="9832670" y="3570300"/>
            <a:ext cx="879757" cy="292388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endParaRPr kumimoji="1" lang="zh-TW" altLang="en-US" sz="1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F18AE8E7-6C21-4ACF-9F68-A097D8091939}"/>
              </a:ext>
            </a:extLst>
          </p:cNvPr>
          <p:cNvSpPr txBox="1"/>
          <p:nvPr/>
        </p:nvSpPr>
        <p:spPr>
          <a:xfrm>
            <a:off x="9983066" y="1741882"/>
            <a:ext cx="965880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集集鎮</a:t>
            </a: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33F1405D-5BB7-42B5-BA26-71373A5C586D}"/>
              </a:ext>
            </a:extLst>
          </p:cNvPr>
          <p:cNvSpPr txBox="1"/>
          <p:nvPr/>
        </p:nvSpPr>
        <p:spPr>
          <a:xfrm>
            <a:off x="5426233" y="2529472"/>
            <a:ext cx="965880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集集鎮</a:t>
            </a: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453E5504-0A9B-4F33-9374-A29B1528E35F}"/>
              </a:ext>
            </a:extLst>
          </p:cNvPr>
          <p:cNvSpPr txBox="1"/>
          <p:nvPr/>
        </p:nvSpPr>
        <p:spPr>
          <a:xfrm>
            <a:off x="3029255" y="878844"/>
            <a:ext cx="650768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信義鄉</a:t>
            </a: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2C0308CB-D11A-4022-B52D-DA99EA69C3A9}"/>
              </a:ext>
            </a:extLst>
          </p:cNvPr>
          <p:cNvSpPr txBox="1"/>
          <p:nvPr/>
        </p:nvSpPr>
        <p:spPr>
          <a:xfrm>
            <a:off x="614623" y="2529483"/>
            <a:ext cx="965880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草屯鎮</a:t>
            </a: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7EB20DA2-F25F-4FC3-8FCC-6CB5E37D981E}"/>
              </a:ext>
            </a:extLst>
          </p:cNvPr>
          <p:cNvSpPr txBox="1"/>
          <p:nvPr/>
        </p:nvSpPr>
        <p:spPr>
          <a:xfrm>
            <a:off x="4564652" y="5114676"/>
            <a:ext cx="965880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鹿谷鄉</a:t>
            </a:r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08FF5D54-8B99-4195-BEBB-DE9340E2872D}"/>
              </a:ext>
            </a:extLst>
          </p:cNvPr>
          <p:cNvSpPr txBox="1"/>
          <p:nvPr/>
        </p:nvSpPr>
        <p:spPr>
          <a:xfrm>
            <a:off x="1449778" y="5114676"/>
            <a:ext cx="658713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國姓鄉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F612088F-BE91-4F4A-94AE-486ADD56F71C}"/>
              </a:ext>
            </a:extLst>
          </p:cNvPr>
          <p:cNvSpPr txBox="1"/>
          <p:nvPr/>
        </p:nvSpPr>
        <p:spPr>
          <a:xfrm>
            <a:off x="7827435" y="1742031"/>
            <a:ext cx="650767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草屯鎮</a:t>
            </a: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626BDBC3-AFDA-4EA2-A2E9-C244CD6DB1E1}"/>
              </a:ext>
            </a:extLst>
          </p:cNvPr>
          <p:cNvSpPr txBox="1"/>
          <p:nvPr/>
        </p:nvSpPr>
        <p:spPr>
          <a:xfrm>
            <a:off x="7879124" y="3569195"/>
            <a:ext cx="965880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信義鄉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630BE793-BD63-4806-B562-2C206333F596}"/>
              </a:ext>
            </a:extLst>
          </p:cNvPr>
          <p:cNvSpPr txBox="1"/>
          <p:nvPr/>
        </p:nvSpPr>
        <p:spPr>
          <a:xfrm>
            <a:off x="10014899" y="3556681"/>
            <a:ext cx="965880" cy="276999"/>
          </a:xfrm>
          <a:prstGeom prst="rect">
            <a:avLst/>
          </a:prstGeom>
          <a:noFill/>
          <a:ln w="19050"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竹山鎮</a:t>
            </a:r>
          </a:p>
        </p:txBody>
      </p:sp>
    </p:spTree>
    <p:extLst>
      <p:ext uri="{BB962C8B-B14F-4D97-AF65-F5344CB8AC3E}">
        <p14:creationId xmlns:p14="http://schemas.microsoft.com/office/powerpoint/2010/main" val="724898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312178E6-C4C1-4935-B109-793600FA2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714" y="412945"/>
            <a:ext cx="353173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南投縣</a:t>
            </a:r>
            <a:r>
              <a:rPr kumimoji="0" lang="en-US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年縣運排球賽賽程總表</a:t>
            </a:r>
            <a:endParaRPr kumimoji="0" lang="zh-TW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  </a:t>
            </a:r>
            <a:endParaRPr kumimoji="0" lang="zh-TW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D107B45-F473-46B9-AD37-2208D2A8E8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847727"/>
              </p:ext>
            </p:extLst>
          </p:nvPr>
        </p:nvGraphicFramePr>
        <p:xfrm>
          <a:off x="5981157" y="1119275"/>
          <a:ext cx="4641496" cy="2187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0374">
                  <a:extLst>
                    <a:ext uri="{9D8B030D-6E8A-4147-A177-3AD203B41FA5}">
                      <a16:colId xmlns:a16="http://schemas.microsoft.com/office/drawing/2014/main" val="2389291535"/>
                    </a:ext>
                  </a:extLst>
                </a:gridCol>
                <a:gridCol w="1160374">
                  <a:extLst>
                    <a:ext uri="{9D8B030D-6E8A-4147-A177-3AD203B41FA5}">
                      <a16:colId xmlns:a16="http://schemas.microsoft.com/office/drawing/2014/main" val="1433238870"/>
                    </a:ext>
                  </a:extLst>
                </a:gridCol>
                <a:gridCol w="1160374">
                  <a:extLst>
                    <a:ext uri="{9D8B030D-6E8A-4147-A177-3AD203B41FA5}">
                      <a16:colId xmlns:a16="http://schemas.microsoft.com/office/drawing/2014/main" val="1715741363"/>
                    </a:ext>
                  </a:extLst>
                </a:gridCol>
                <a:gridCol w="1160374">
                  <a:extLst>
                    <a:ext uri="{9D8B030D-6E8A-4147-A177-3AD203B41FA5}">
                      <a16:colId xmlns:a16="http://schemas.microsoft.com/office/drawing/2014/main" val="276885946"/>
                    </a:ext>
                  </a:extLst>
                </a:gridCol>
              </a:tblGrid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797778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炎峰國小</a:t>
                      </a:r>
                      <a:endParaRPr lang="zh-TW" sz="12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250371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08:30-09:20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小女四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集集鎮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9054433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09:20-10:10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小男六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集集鎮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4646052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10:10-11:00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小男七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鹿谷鄉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1175047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11:00-11:50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小女五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872852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11:50-12:40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小男八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國姓鄉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6695573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13:20-14:10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小男九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集集鎮</a:t>
                      </a:r>
                      <a:endParaRPr lang="en-US" alt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鹿谷鄉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2586235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14:10-15:00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小女六</a:t>
                      </a:r>
                      <a:endParaRPr lang="zh-TW" alt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集集鎮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竹山鎮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0056678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15:00-15:50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小男十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國姓鄉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7862571"/>
                  </a:ext>
                </a:extLst>
              </a:tr>
            </a:tbl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255B5FEC-4982-4668-B609-A52B5DC6EB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93475"/>
              </p:ext>
            </p:extLst>
          </p:nvPr>
        </p:nvGraphicFramePr>
        <p:xfrm>
          <a:off x="1919273" y="3635815"/>
          <a:ext cx="8089900" cy="27984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700">
                  <a:extLst>
                    <a:ext uri="{9D8B030D-6E8A-4147-A177-3AD203B41FA5}">
                      <a16:colId xmlns:a16="http://schemas.microsoft.com/office/drawing/2014/main" val="1021751619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3379213350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3959273064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2205708859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954824932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1652480852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4244323503"/>
                    </a:ext>
                  </a:extLst>
                </a:gridCol>
              </a:tblGrid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4739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草屯國中甲場地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草屯國中乙場地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973625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08:00-09:00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魚池鄉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社女二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草屯商工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竹山鎮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30526301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09:00-10:00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埔里鎮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社女四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五育高中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南投高商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223856833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10:00-11:00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社女五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名間鄉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南投高中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社男一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南投市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826048377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11:00-12:00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社女六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魚池鄉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草屯商工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社男二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國姓鄉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名間鄉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613076122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12:00-13:00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社女七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竹山鎮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社男三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埔里鎮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魚池鄉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977293221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13:00-14:00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社女八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五育高中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社男四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南投市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08686379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14:00-15:00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社女九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埔里鎮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南投高商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社男五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國姓鄉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仁愛鄉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113944953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15:00-16:00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社女十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名間鄉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仁愛鄉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社男六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413591795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16:00-17:00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社女十一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魚池鄉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竹山鎮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社男七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名間鄉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仁愛鄉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721301115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17:00-18:00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社女十二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草屯商工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社女十三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南投高商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708212833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18:00-19:00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</a:t>
                      </a: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十四</a:t>
                      </a:r>
                      <a:endParaRPr lang="en-US" alt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埔里鎮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五育高中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</a:t>
                      </a: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女十五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南投高中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仁愛鄉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02139907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4EBF0096-CB72-49B5-B844-27095A7F65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846815"/>
              </p:ext>
            </p:extLst>
          </p:nvPr>
        </p:nvGraphicFramePr>
        <p:xfrm>
          <a:off x="1339661" y="1119274"/>
          <a:ext cx="4641496" cy="2187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0374">
                  <a:extLst>
                    <a:ext uri="{9D8B030D-6E8A-4147-A177-3AD203B41FA5}">
                      <a16:colId xmlns:a16="http://schemas.microsoft.com/office/drawing/2014/main" val="1994104610"/>
                    </a:ext>
                  </a:extLst>
                </a:gridCol>
                <a:gridCol w="1160374">
                  <a:extLst>
                    <a:ext uri="{9D8B030D-6E8A-4147-A177-3AD203B41FA5}">
                      <a16:colId xmlns:a16="http://schemas.microsoft.com/office/drawing/2014/main" val="91136702"/>
                    </a:ext>
                  </a:extLst>
                </a:gridCol>
                <a:gridCol w="1160374">
                  <a:extLst>
                    <a:ext uri="{9D8B030D-6E8A-4147-A177-3AD203B41FA5}">
                      <a16:colId xmlns:a16="http://schemas.microsoft.com/office/drawing/2014/main" val="1428710844"/>
                    </a:ext>
                  </a:extLst>
                </a:gridCol>
                <a:gridCol w="1160374">
                  <a:extLst>
                    <a:ext uri="{9D8B030D-6E8A-4147-A177-3AD203B41FA5}">
                      <a16:colId xmlns:a16="http://schemas.microsoft.com/office/drawing/2014/main" val="859351922"/>
                    </a:ext>
                  </a:extLst>
                </a:gridCol>
              </a:tblGrid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29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086667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炎峰國小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271617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09:20-10:10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</a:t>
                      </a: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女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集集鎮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2664025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10:10-11:00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</a:t>
                      </a:r>
                      <a:r>
                        <a:rPr lang="zh-TW" altLang="en-US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男一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5311115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11:00-11:50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</a:t>
                      </a: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男二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集集鎮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國姓鄉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2609909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11:50-12:40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</a:t>
                      </a: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女二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竹山鎮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8343853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12:40-13:30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</a:t>
                      </a: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男三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鹿谷鄉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169172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13:30-14:20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小男四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集集鎮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9967996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14:20-15:10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</a:t>
                      </a: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女三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竹山鎮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6895979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15:10-16:00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</a:t>
                      </a: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男五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國姓鄉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鹿谷鄉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9494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9852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6A35A93-047E-425C-ADB7-D4635A1C81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12123"/>
              </p:ext>
            </p:extLst>
          </p:nvPr>
        </p:nvGraphicFramePr>
        <p:xfrm>
          <a:off x="2051049" y="3585015"/>
          <a:ext cx="8089900" cy="23679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700">
                  <a:extLst>
                    <a:ext uri="{9D8B030D-6E8A-4147-A177-3AD203B41FA5}">
                      <a16:colId xmlns:a16="http://schemas.microsoft.com/office/drawing/2014/main" val="1021751619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3379213350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3959273064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2205708859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954824932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1652480852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4244323503"/>
                    </a:ext>
                  </a:extLst>
                </a:gridCol>
              </a:tblGrid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4739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草屯國中甲場地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草屯國中乙場地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973625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09:00-10:00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警察局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埔里鎮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公務二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原民處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30526301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10:00-11:00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竹山鎮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消防局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國男一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223856833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11:00-12:00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公務四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警察局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團結隊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公務五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仁愛鄉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826048377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12:00-13:00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613076122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13:00-14:00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埔里鎮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團結隊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公務七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原民處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仁愛鄉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977293221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14:00-15:00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國男二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同富國中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國男三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南崗國中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08686379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15:00-16:00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公務八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113944953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16:00-17:00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國男四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南崗國中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國男五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同富國中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413591795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17:00-18:00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公務十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八敗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九敗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國男六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同富國中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南崗國中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721301115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01D3955-0DE9-4658-A9D0-15C1BA04E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796769"/>
              </p:ext>
            </p:extLst>
          </p:nvPr>
        </p:nvGraphicFramePr>
        <p:xfrm>
          <a:off x="1540933" y="722848"/>
          <a:ext cx="9427367" cy="1857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9134">
                  <a:extLst>
                    <a:ext uri="{9D8B030D-6E8A-4147-A177-3AD203B41FA5}">
                      <a16:colId xmlns:a16="http://schemas.microsoft.com/office/drawing/2014/main" val="3302524347"/>
                    </a:ext>
                  </a:extLst>
                </a:gridCol>
                <a:gridCol w="1005443">
                  <a:extLst>
                    <a:ext uri="{9D8B030D-6E8A-4147-A177-3AD203B41FA5}">
                      <a16:colId xmlns:a16="http://schemas.microsoft.com/office/drawing/2014/main" val="3941031720"/>
                    </a:ext>
                  </a:extLst>
                </a:gridCol>
                <a:gridCol w="914284">
                  <a:extLst>
                    <a:ext uri="{9D8B030D-6E8A-4147-A177-3AD203B41FA5}">
                      <a16:colId xmlns:a16="http://schemas.microsoft.com/office/drawing/2014/main" val="2632346153"/>
                    </a:ext>
                  </a:extLst>
                </a:gridCol>
                <a:gridCol w="914284">
                  <a:extLst>
                    <a:ext uri="{9D8B030D-6E8A-4147-A177-3AD203B41FA5}">
                      <a16:colId xmlns:a16="http://schemas.microsoft.com/office/drawing/2014/main" val="4133777045"/>
                    </a:ext>
                  </a:extLst>
                </a:gridCol>
                <a:gridCol w="913543">
                  <a:extLst>
                    <a:ext uri="{9D8B030D-6E8A-4147-A177-3AD203B41FA5}">
                      <a16:colId xmlns:a16="http://schemas.microsoft.com/office/drawing/2014/main" val="998885306"/>
                    </a:ext>
                  </a:extLst>
                </a:gridCol>
                <a:gridCol w="914284">
                  <a:extLst>
                    <a:ext uri="{9D8B030D-6E8A-4147-A177-3AD203B41FA5}">
                      <a16:colId xmlns:a16="http://schemas.microsoft.com/office/drawing/2014/main" val="840056506"/>
                    </a:ext>
                  </a:extLst>
                </a:gridCol>
                <a:gridCol w="914284">
                  <a:extLst>
                    <a:ext uri="{9D8B030D-6E8A-4147-A177-3AD203B41FA5}">
                      <a16:colId xmlns:a16="http://schemas.microsoft.com/office/drawing/2014/main" val="2579243772"/>
                    </a:ext>
                  </a:extLst>
                </a:gridCol>
                <a:gridCol w="913543">
                  <a:extLst>
                    <a:ext uri="{9D8B030D-6E8A-4147-A177-3AD203B41FA5}">
                      <a16:colId xmlns:a16="http://schemas.microsoft.com/office/drawing/2014/main" val="3070063338"/>
                    </a:ext>
                  </a:extLst>
                </a:gridCol>
                <a:gridCol w="914284">
                  <a:extLst>
                    <a:ext uri="{9D8B030D-6E8A-4147-A177-3AD203B41FA5}">
                      <a16:colId xmlns:a16="http://schemas.microsoft.com/office/drawing/2014/main" val="1723487911"/>
                    </a:ext>
                  </a:extLst>
                </a:gridCol>
                <a:gridCol w="914284">
                  <a:extLst>
                    <a:ext uri="{9D8B030D-6E8A-4147-A177-3AD203B41FA5}">
                      <a16:colId xmlns:a16="http://schemas.microsoft.com/office/drawing/2014/main" val="1789797263"/>
                    </a:ext>
                  </a:extLst>
                </a:gridCol>
              </a:tblGrid>
              <a:tr h="206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265519"/>
                  </a:ext>
                </a:extLst>
              </a:tr>
              <a:tr h="206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草屯國中甲場地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草屯國中乙場地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炎峰國小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540997"/>
                  </a:ext>
                </a:extLst>
              </a:tr>
              <a:tr h="206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9:00~10:00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社女十六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社男八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教職一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南投市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埔里鎮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4406980"/>
                  </a:ext>
                </a:extLst>
              </a:tr>
              <a:tr h="206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10:00~11:00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社女十七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社男九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教職二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仁愛鄉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5327323"/>
                  </a:ext>
                </a:extLst>
              </a:tr>
              <a:tr h="1978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11:00~12:00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社女十八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十六勝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社男十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八勝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教職三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南投市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仁愛鄉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0654188"/>
                  </a:ext>
                </a:extLst>
              </a:tr>
              <a:tr h="206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12:00~13:00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社女十九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十七勝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社男十一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九勝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教職四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埔里鎮</a:t>
                      </a:r>
                      <a:endParaRPr lang="zh-TW" alt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35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kumimoji="0" lang="zh-TW" altLang="zh-TW" sz="135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5659484"/>
                  </a:ext>
                </a:extLst>
              </a:tr>
              <a:tr h="206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13:00~14:00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社女二十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十六敗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十七敗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社男十二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八敗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九敗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教職五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南投市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35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信義鄉</a:t>
                      </a:r>
                      <a:endParaRPr kumimoji="0" lang="zh-TW" altLang="zh-TW" sz="135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5806087"/>
                  </a:ext>
                </a:extLst>
              </a:tr>
              <a:tr h="1978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14:00~15:00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社女二十一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十八敗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十九敗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社男十三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十一敗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教職六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埔里鎮</a:t>
                      </a:r>
                      <a:endParaRPr lang="zh-TW" alt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仁愛鄉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7081536"/>
                  </a:ext>
                </a:extLst>
              </a:tr>
              <a:tr h="206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15:00~16:00</a:t>
                      </a:r>
                      <a:endParaRPr lang="zh-TW" sz="135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社女二十二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十八勝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十九勝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社男十四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十一勝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939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535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3D51773-D448-4E3C-871B-25AB908DEA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54170"/>
              </p:ext>
            </p:extLst>
          </p:nvPr>
        </p:nvGraphicFramePr>
        <p:xfrm>
          <a:off x="2051050" y="765615"/>
          <a:ext cx="8089900" cy="21526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700">
                  <a:extLst>
                    <a:ext uri="{9D8B030D-6E8A-4147-A177-3AD203B41FA5}">
                      <a16:colId xmlns:a16="http://schemas.microsoft.com/office/drawing/2014/main" val="1021751619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3379213350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3959273064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2205708859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954824932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1652480852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4244323503"/>
                    </a:ext>
                  </a:extLst>
                </a:gridCol>
              </a:tblGrid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4739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草屯國中甲場地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草屯國中乙場地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973625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09:00-10:00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公務十一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八勝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國女一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同富國中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30526301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10:00-11:00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公務十二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九勝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國女二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集集國中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同富國中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223856833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11:00-12:00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公務十三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十一敗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十二敗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國女三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南崗國中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同富國中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826048377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12:00-13:00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613076122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13:00-14:00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公務十四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十一勝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十二勝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國女四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南崗國中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集集國中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977293221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14:00-15:00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高男一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五育高中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南投高中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國女五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集集國中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08686379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15:00-16:00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高男二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五育高中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草屯商工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國女六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南崗國中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113944953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16:00-17:00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高男三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南投高中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r>
                        <a:rPr lang="zh-TW" altLang="en-US" sz="135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草屯商工</a:t>
                      </a: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endParaRPr lang="zh-TW" sz="135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413591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8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10395</TotalTime>
  <Words>1069</Words>
  <Application>Microsoft Office PowerPoint</Application>
  <PresentationFormat>寬螢幕</PresentationFormat>
  <Paragraphs>532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5" baseType="lpstr"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簡立翔</dc:creator>
  <cp:lastModifiedBy>user</cp:lastModifiedBy>
  <cp:revision>160</cp:revision>
  <cp:lastPrinted>2026-09-30T01:47:19Z</cp:lastPrinted>
  <dcterms:created xsi:type="dcterms:W3CDTF">2021-03-11T15:08:18Z</dcterms:created>
  <dcterms:modified xsi:type="dcterms:W3CDTF">2026-10-08T01:31:39Z</dcterms:modified>
</cp:coreProperties>
</file>