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9"/>
  </p:handoutMasterIdLst>
  <p:sldIdLst>
    <p:sldId id="285" r:id="rId2"/>
    <p:sldId id="283" r:id="rId3"/>
    <p:sldId id="257" r:id="rId4"/>
    <p:sldId id="261" r:id="rId5"/>
    <p:sldId id="282" r:id="rId6"/>
    <p:sldId id="274" r:id="rId7"/>
    <p:sldId id="277" r:id="rId8"/>
  </p:sldIdLst>
  <p:sldSz cx="12192000" cy="6858000"/>
  <p:notesSz cx="7104063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94"/>
    <p:restoredTop sz="94674"/>
  </p:normalViewPr>
  <p:slideViewPr>
    <p:cSldViewPr snapToGrid="0" snapToObjects="1">
      <p:cViewPr varScale="1">
        <p:scale>
          <a:sx n="107" d="100"/>
          <a:sy n="107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0B1B97BE-FE45-B648-BC2F-03E014C662E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809A139-EA98-1348-B9A9-838394091A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9E3EC4C9-ACEE-4E41-A8EF-91ABEDEF4D52}" type="datetimeFigureOut">
              <a:rPr kumimoji="1" lang="zh-TW" altLang="en-US" smtClean="0"/>
              <a:t>2025/10/7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B5EEB7C-FB8C-AF4D-A654-BDE28B546ED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9B10193-C222-874F-AD84-468FBC31A3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9CCE2D78-4514-1442-8985-0BF468AD87B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31927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72F0B8-3EAB-4B43-8570-8810F7DCC6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BD1043C-E2DE-2C40-8AF2-4AD8D9F9DF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466A8B1-1075-BE4A-BBD8-92EF112EF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BECE-7BA8-EB45-9930-4391DA551CF3}" type="datetimeFigureOut">
              <a:rPr kumimoji="1" lang="zh-TW" altLang="en-US" smtClean="0"/>
              <a:t>2025/10/7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3F6190-2632-4D41-94A5-8537EBCDD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57B1D4A-9862-CA4B-894D-6FE388AAA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FE76D-2AB4-9046-8B48-F902BFF87C2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2452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233238-8BB9-4841-B05E-26168DF9D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E7E51DF-3CBE-4047-A236-F36B09D2A2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5419A20-5370-1845-AE1F-BD16AE346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BECE-7BA8-EB45-9930-4391DA551CF3}" type="datetimeFigureOut">
              <a:rPr kumimoji="1" lang="zh-TW" altLang="en-US" smtClean="0"/>
              <a:t>2025/10/7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8FAB956-2486-734C-A91A-9FE93BBF9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F796B13-3306-1345-91CB-784BB927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FE76D-2AB4-9046-8B48-F902BFF87C2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76663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186569C8-4D55-F741-9C91-F957CFE07B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8F35BCD-CD8D-194E-918A-9939C4A20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DDE2E17-5480-E741-AFB1-9BE4ECB85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BECE-7BA8-EB45-9930-4391DA551CF3}" type="datetimeFigureOut">
              <a:rPr kumimoji="1" lang="zh-TW" altLang="en-US" smtClean="0"/>
              <a:t>2025/10/7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0D46562-4814-804C-8859-715612E94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3B45B8D-3EDD-364D-8936-A8773AFDF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FE76D-2AB4-9046-8B48-F902BFF87C2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370135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B6AA3B-2666-E749-82B0-162943AAE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BDC2717-DEAB-6843-AA74-A36388234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0D520C-B00B-7D46-974A-F333C37E6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BECE-7BA8-EB45-9930-4391DA551CF3}" type="datetimeFigureOut">
              <a:rPr kumimoji="1" lang="zh-TW" altLang="en-US" smtClean="0"/>
              <a:t>2025/10/7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E0B2A2A-5FAE-0842-A9B0-C55FC1578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9D878D0-A28D-3842-8FFA-6431B0160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FE76D-2AB4-9046-8B48-F902BFF87C2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1638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6AEA56-C5C9-7C46-9058-1507A89B1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BD9A4E8-AD9E-FD4C-B91F-05845D341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28AB7A-2045-9F41-84AE-21164C5CA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BECE-7BA8-EB45-9930-4391DA551CF3}" type="datetimeFigureOut">
              <a:rPr kumimoji="1" lang="zh-TW" altLang="en-US" smtClean="0"/>
              <a:t>2025/10/7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20F22D5-CEBB-9E42-AD9E-87C706A7E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0468FAD-5563-5A42-B3F0-711DB3DBB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FE76D-2AB4-9046-8B48-F902BFF87C2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39901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51013D-5577-9541-B9FD-41E6E4FF7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9C36607-C0F1-6941-9A2C-93B83D699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8B425A1-55B7-764B-93D5-A28E75187F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3011ACD-545E-9D44-9F64-8C7868909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BECE-7BA8-EB45-9930-4391DA551CF3}" type="datetimeFigureOut">
              <a:rPr kumimoji="1" lang="zh-TW" altLang="en-US" smtClean="0"/>
              <a:t>2025/10/7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234A3F3-EF91-7E4C-9254-440A44589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24F432D-2E1E-5949-98E3-C59D246E4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FE76D-2AB4-9046-8B48-F902BFF87C2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43425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B45026-2008-2745-80B6-EAC264149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A35C1DB-6847-054D-83A9-7AD139A4D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BB24BF0-C39A-3F42-AA0F-CDDDC84766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1298492-0154-F149-BF97-FCC50C3471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9192113-0115-3C41-B3BC-67435F92EB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F4237CD-4B0B-BC4E-802C-A8296836F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BECE-7BA8-EB45-9930-4391DA551CF3}" type="datetimeFigureOut">
              <a:rPr kumimoji="1" lang="zh-TW" altLang="en-US" smtClean="0"/>
              <a:t>2025/10/7</a:t>
            </a:fld>
            <a:endParaRPr kumimoji="1"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6EF47B0-B7A0-8A48-86FD-696A3F2CF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69334B4-79E5-054A-BAA8-88CCD09B5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FE76D-2AB4-9046-8B48-F902BFF87C2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42274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0A61BC-41A6-4045-BFC3-C663C74C9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95B6B4D-0F47-534B-B597-04FD4EF5D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BECE-7BA8-EB45-9930-4391DA551CF3}" type="datetimeFigureOut">
              <a:rPr kumimoji="1" lang="zh-TW" altLang="en-US" smtClean="0"/>
              <a:t>2025/10/7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FF70D7F-501C-3240-AB99-AD5086223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BAB803C-494E-4648-BDFF-9E6E56AC1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FE76D-2AB4-9046-8B48-F902BFF87C2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4911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566F327-F036-9C4C-BD71-EE9E31C67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BECE-7BA8-EB45-9930-4391DA551CF3}" type="datetimeFigureOut">
              <a:rPr kumimoji="1" lang="zh-TW" altLang="en-US" smtClean="0"/>
              <a:t>2025/10/7</a:t>
            </a:fld>
            <a:endParaRPr kumimoji="1"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6E786DB-B9C0-8948-B30E-8333CEBBA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5CE124A-CD1D-C54B-B033-DE196913C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FE76D-2AB4-9046-8B48-F902BFF87C2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7231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6365A8-7ECF-814F-9C72-67F6DF16E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3EA36E4-679C-184C-90BB-D09F84A4C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0DF0617-B790-BB4B-82F7-2EDE17CA8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0C0A128-5C5F-8843-B878-C7663B113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BECE-7BA8-EB45-9930-4391DA551CF3}" type="datetimeFigureOut">
              <a:rPr kumimoji="1" lang="zh-TW" altLang="en-US" smtClean="0"/>
              <a:t>2025/10/7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3FB9A00-8DFE-AD49-B8CA-27B815591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1239927-3FC0-7247-A2F0-243A1A58C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FE76D-2AB4-9046-8B48-F902BFF87C2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95832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2C05D9-0890-D74F-999A-36A8FF530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402496F-A10B-3940-98F0-D9A1459478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B5DD174-CC5E-C44C-B6AE-E14313CF8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3BD4561-6E3A-334C-B76C-A71D4F31F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BECE-7BA8-EB45-9930-4391DA551CF3}" type="datetimeFigureOut">
              <a:rPr kumimoji="1" lang="zh-TW" altLang="en-US" smtClean="0"/>
              <a:t>2025/10/7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7E43FE-832C-DD49-AC65-30574A1EA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337F2FF-E74D-904A-BB15-9EF62CA9D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FE76D-2AB4-9046-8B48-F902BFF87C2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0714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19A92F2-3E04-AA48-94C0-2F46F19A8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E2A2930-313A-EA46-826C-3B945E652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413DA5-018E-5941-8FD9-9D428939F7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0BECE-7BA8-EB45-9930-4391DA551CF3}" type="datetimeFigureOut">
              <a:rPr kumimoji="1" lang="zh-TW" altLang="en-US" smtClean="0"/>
              <a:t>2025/10/7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A5F1A1F-6374-0F4D-8D74-8B6E27D33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4630DF9-55C4-144F-878C-10A1C4536B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FE76D-2AB4-9046-8B48-F902BFF87C2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92141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文字方塊 206">
            <a:extLst>
              <a:ext uri="{FF2B5EF4-FFF2-40B4-BE49-F238E27FC236}">
                <a16:creationId xmlns:a16="http://schemas.microsoft.com/office/drawing/2014/main" id="{5930E127-6036-CF4B-B006-F4E0879E8945}"/>
              </a:ext>
            </a:extLst>
          </p:cNvPr>
          <p:cNvSpPr txBox="1"/>
          <p:nvPr/>
        </p:nvSpPr>
        <p:spPr>
          <a:xfrm>
            <a:off x="525880" y="345401"/>
            <a:ext cx="1063223" cy="2923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r>
              <a:rPr kumimoji="1" lang="zh-CN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社會</a:t>
            </a:r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男</a:t>
            </a:r>
            <a:r>
              <a:rPr kumimoji="1" lang="zh-CN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子組</a:t>
            </a:r>
            <a:endParaRPr kumimoji="1" lang="zh-TW" altLang="en-US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57" name="直線接點 56">
            <a:extLst>
              <a:ext uri="{FF2B5EF4-FFF2-40B4-BE49-F238E27FC236}">
                <a16:creationId xmlns:a16="http://schemas.microsoft.com/office/drawing/2014/main" id="{D24CEAA7-CFFA-48A9-A4BD-BC2405D7F1F7}"/>
              </a:ext>
            </a:extLst>
          </p:cNvPr>
          <p:cNvCxnSpPr>
            <a:cxnSpLocks/>
          </p:cNvCxnSpPr>
          <p:nvPr/>
        </p:nvCxnSpPr>
        <p:spPr>
          <a:xfrm>
            <a:off x="6682566" y="2659959"/>
            <a:ext cx="163436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接點 59">
            <a:extLst>
              <a:ext uri="{FF2B5EF4-FFF2-40B4-BE49-F238E27FC236}">
                <a16:creationId xmlns:a16="http://schemas.microsoft.com/office/drawing/2014/main" id="{04A86F1D-BB89-49EE-BCE2-AF4412CC9D10}"/>
              </a:ext>
            </a:extLst>
          </p:cNvPr>
          <p:cNvCxnSpPr>
            <a:cxnSpLocks/>
          </p:cNvCxnSpPr>
          <p:nvPr/>
        </p:nvCxnSpPr>
        <p:spPr>
          <a:xfrm>
            <a:off x="6682566" y="1110010"/>
            <a:ext cx="161920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接點 60">
            <a:extLst>
              <a:ext uri="{FF2B5EF4-FFF2-40B4-BE49-F238E27FC236}">
                <a16:creationId xmlns:a16="http://schemas.microsoft.com/office/drawing/2014/main" id="{7F3EE984-5EFB-4A17-82E4-1A834635DD3F}"/>
              </a:ext>
            </a:extLst>
          </p:cNvPr>
          <p:cNvCxnSpPr>
            <a:cxnSpLocks/>
          </p:cNvCxnSpPr>
          <p:nvPr/>
        </p:nvCxnSpPr>
        <p:spPr>
          <a:xfrm>
            <a:off x="6682566" y="1110010"/>
            <a:ext cx="0" cy="154994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接點 61">
            <a:extLst>
              <a:ext uri="{FF2B5EF4-FFF2-40B4-BE49-F238E27FC236}">
                <a16:creationId xmlns:a16="http://schemas.microsoft.com/office/drawing/2014/main" id="{8DA8CD19-9C52-4BAC-B240-17433C03DEB8}"/>
              </a:ext>
            </a:extLst>
          </p:cNvPr>
          <p:cNvCxnSpPr>
            <a:cxnSpLocks/>
          </p:cNvCxnSpPr>
          <p:nvPr/>
        </p:nvCxnSpPr>
        <p:spPr>
          <a:xfrm>
            <a:off x="8316934" y="1110009"/>
            <a:ext cx="0" cy="154994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接點 62">
            <a:extLst>
              <a:ext uri="{FF2B5EF4-FFF2-40B4-BE49-F238E27FC236}">
                <a16:creationId xmlns:a16="http://schemas.microsoft.com/office/drawing/2014/main" id="{7E2F6430-DDD8-4E51-80FB-A5D65F52FDD3}"/>
              </a:ext>
            </a:extLst>
          </p:cNvPr>
          <p:cNvCxnSpPr>
            <a:cxnSpLocks/>
          </p:cNvCxnSpPr>
          <p:nvPr/>
        </p:nvCxnSpPr>
        <p:spPr>
          <a:xfrm>
            <a:off x="6692659" y="1120860"/>
            <a:ext cx="1631679" cy="15390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接點 63">
            <a:extLst>
              <a:ext uri="{FF2B5EF4-FFF2-40B4-BE49-F238E27FC236}">
                <a16:creationId xmlns:a16="http://schemas.microsoft.com/office/drawing/2014/main" id="{C205B59E-E580-4066-9DC9-26C1EFC06B8E}"/>
              </a:ext>
            </a:extLst>
          </p:cNvPr>
          <p:cNvCxnSpPr>
            <a:cxnSpLocks/>
          </p:cNvCxnSpPr>
          <p:nvPr/>
        </p:nvCxnSpPr>
        <p:spPr>
          <a:xfrm flipH="1">
            <a:off x="6689970" y="1120860"/>
            <a:ext cx="1626963" cy="153909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文字方塊 64">
            <a:extLst>
              <a:ext uri="{FF2B5EF4-FFF2-40B4-BE49-F238E27FC236}">
                <a16:creationId xmlns:a16="http://schemas.microsoft.com/office/drawing/2014/main" id="{D3DA803C-FC2F-4B6B-8883-54285BA4F528}"/>
              </a:ext>
            </a:extLst>
          </p:cNvPr>
          <p:cNvSpPr txBox="1"/>
          <p:nvPr/>
        </p:nvSpPr>
        <p:spPr>
          <a:xfrm>
            <a:off x="7304517" y="2674926"/>
            <a:ext cx="4056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29FE4F9F-A698-4DB3-88C9-D41AD1F06C0B}"/>
              </a:ext>
            </a:extLst>
          </p:cNvPr>
          <p:cNvSpPr txBox="1"/>
          <p:nvPr/>
        </p:nvSpPr>
        <p:spPr>
          <a:xfrm>
            <a:off x="6275543" y="1702156"/>
            <a:ext cx="4056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</a:p>
        </p:txBody>
      </p:sp>
      <p:sp>
        <p:nvSpPr>
          <p:cNvPr id="67" name="文字方塊 66">
            <a:extLst>
              <a:ext uri="{FF2B5EF4-FFF2-40B4-BE49-F238E27FC236}">
                <a16:creationId xmlns:a16="http://schemas.microsoft.com/office/drawing/2014/main" id="{0DA3BA87-B9DF-4E91-BFBD-B14D30840561}"/>
              </a:ext>
            </a:extLst>
          </p:cNvPr>
          <p:cNvSpPr txBox="1"/>
          <p:nvPr/>
        </p:nvSpPr>
        <p:spPr>
          <a:xfrm>
            <a:off x="8324336" y="1702156"/>
            <a:ext cx="4056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</a:p>
        </p:txBody>
      </p:sp>
      <p:sp>
        <p:nvSpPr>
          <p:cNvPr id="68" name="文字方塊 67">
            <a:extLst>
              <a:ext uri="{FF2B5EF4-FFF2-40B4-BE49-F238E27FC236}">
                <a16:creationId xmlns:a16="http://schemas.microsoft.com/office/drawing/2014/main" id="{B61AE225-A150-43F3-B6D3-4B36A015AB43}"/>
              </a:ext>
            </a:extLst>
          </p:cNvPr>
          <p:cNvSpPr txBox="1"/>
          <p:nvPr/>
        </p:nvSpPr>
        <p:spPr>
          <a:xfrm>
            <a:off x="7016411" y="1297309"/>
            <a:ext cx="405632" cy="49244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十一</a:t>
            </a:r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5A0E7C38-8069-4231-81BE-85910350013A}"/>
              </a:ext>
            </a:extLst>
          </p:cNvPr>
          <p:cNvSpPr txBox="1"/>
          <p:nvPr/>
        </p:nvSpPr>
        <p:spPr>
          <a:xfrm>
            <a:off x="7622550" y="1297309"/>
            <a:ext cx="405632" cy="49244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十二</a:t>
            </a:r>
          </a:p>
        </p:txBody>
      </p:sp>
      <p:sp>
        <p:nvSpPr>
          <p:cNvPr id="70" name="文字方塊 69">
            <a:extLst>
              <a:ext uri="{FF2B5EF4-FFF2-40B4-BE49-F238E27FC236}">
                <a16:creationId xmlns:a16="http://schemas.microsoft.com/office/drawing/2014/main" id="{143A97B0-3FEA-4BDB-BBAF-59D37442365A}"/>
              </a:ext>
            </a:extLst>
          </p:cNvPr>
          <p:cNvSpPr txBox="1"/>
          <p:nvPr/>
        </p:nvSpPr>
        <p:spPr>
          <a:xfrm>
            <a:off x="7341798" y="828472"/>
            <a:ext cx="293276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</a:p>
        </p:txBody>
      </p:sp>
      <p:sp>
        <p:nvSpPr>
          <p:cNvPr id="71" name="文字方塊 70">
            <a:extLst>
              <a:ext uri="{FF2B5EF4-FFF2-40B4-BE49-F238E27FC236}">
                <a16:creationId xmlns:a16="http://schemas.microsoft.com/office/drawing/2014/main" id="{AD824CD3-6727-4F61-A09F-D95DA907C5A0}"/>
              </a:ext>
            </a:extLst>
          </p:cNvPr>
          <p:cNvSpPr txBox="1"/>
          <p:nvPr/>
        </p:nvSpPr>
        <p:spPr>
          <a:xfrm>
            <a:off x="7219227" y="2082347"/>
            <a:ext cx="521503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C</a:t>
            </a:r>
            <a:r>
              <a:rPr kumimoji="1" lang="zh-CN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endParaRPr kumimoji="1" lang="zh-TW" altLang="en-US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9" name="三角形 4">
            <a:extLst>
              <a:ext uri="{FF2B5EF4-FFF2-40B4-BE49-F238E27FC236}">
                <a16:creationId xmlns:a16="http://schemas.microsoft.com/office/drawing/2014/main" id="{A0910281-0AEF-43EB-AA56-5F4538888A86}"/>
              </a:ext>
            </a:extLst>
          </p:cNvPr>
          <p:cNvSpPr/>
          <p:nvPr/>
        </p:nvSpPr>
        <p:spPr>
          <a:xfrm>
            <a:off x="2536912" y="1088786"/>
            <a:ext cx="1928692" cy="1541939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sz="1300"/>
          </a:p>
        </p:txBody>
      </p:sp>
      <p:sp>
        <p:nvSpPr>
          <p:cNvPr id="110" name="文字方塊 109">
            <a:extLst>
              <a:ext uri="{FF2B5EF4-FFF2-40B4-BE49-F238E27FC236}">
                <a16:creationId xmlns:a16="http://schemas.microsoft.com/office/drawing/2014/main" id="{EC7ADB83-B965-4DC1-BEE6-E9852E22D3F9}"/>
              </a:ext>
            </a:extLst>
          </p:cNvPr>
          <p:cNvSpPr txBox="1"/>
          <p:nvPr/>
        </p:nvSpPr>
        <p:spPr>
          <a:xfrm>
            <a:off x="3277975" y="1997210"/>
            <a:ext cx="44642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r>
              <a:rPr kumimoji="1" lang="zh-CN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endParaRPr kumimoji="1" lang="zh-TW" altLang="en-US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4" name="文字方塊 113">
            <a:extLst>
              <a:ext uri="{FF2B5EF4-FFF2-40B4-BE49-F238E27FC236}">
                <a16:creationId xmlns:a16="http://schemas.microsoft.com/office/drawing/2014/main" id="{724C9F00-0153-4329-B514-BAE161BA50F8}"/>
              </a:ext>
            </a:extLst>
          </p:cNvPr>
          <p:cNvSpPr txBox="1"/>
          <p:nvPr/>
        </p:nvSpPr>
        <p:spPr>
          <a:xfrm>
            <a:off x="3263389" y="2640052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</a:p>
        </p:txBody>
      </p:sp>
      <p:sp>
        <p:nvSpPr>
          <p:cNvPr id="115" name="文字方塊 114">
            <a:extLst>
              <a:ext uri="{FF2B5EF4-FFF2-40B4-BE49-F238E27FC236}">
                <a16:creationId xmlns:a16="http://schemas.microsoft.com/office/drawing/2014/main" id="{2EA4B46E-0425-44C6-8505-8A89DC76700B}"/>
              </a:ext>
            </a:extLst>
          </p:cNvPr>
          <p:cNvSpPr txBox="1"/>
          <p:nvPr/>
        </p:nvSpPr>
        <p:spPr>
          <a:xfrm>
            <a:off x="3918652" y="1588175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</a:p>
        </p:txBody>
      </p:sp>
      <p:sp>
        <p:nvSpPr>
          <p:cNvPr id="116" name="文字方塊 115">
            <a:extLst>
              <a:ext uri="{FF2B5EF4-FFF2-40B4-BE49-F238E27FC236}">
                <a16:creationId xmlns:a16="http://schemas.microsoft.com/office/drawing/2014/main" id="{2C91DCDF-F6C1-43A5-9CAD-6ADE29640C02}"/>
              </a:ext>
            </a:extLst>
          </p:cNvPr>
          <p:cNvSpPr txBox="1"/>
          <p:nvPr/>
        </p:nvSpPr>
        <p:spPr>
          <a:xfrm>
            <a:off x="2706913" y="1642144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</a:p>
        </p:txBody>
      </p:sp>
      <p:sp>
        <p:nvSpPr>
          <p:cNvPr id="120" name="三角形 4">
            <a:extLst>
              <a:ext uri="{FF2B5EF4-FFF2-40B4-BE49-F238E27FC236}">
                <a16:creationId xmlns:a16="http://schemas.microsoft.com/office/drawing/2014/main" id="{11894FB1-BBD3-4686-A885-C481A56473DD}"/>
              </a:ext>
            </a:extLst>
          </p:cNvPr>
          <p:cNvSpPr/>
          <p:nvPr/>
        </p:nvSpPr>
        <p:spPr>
          <a:xfrm>
            <a:off x="2536912" y="3724506"/>
            <a:ext cx="1928692" cy="1541939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sz="1300"/>
          </a:p>
        </p:txBody>
      </p:sp>
      <p:sp>
        <p:nvSpPr>
          <p:cNvPr id="121" name="文字方塊 120">
            <a:extLst>
              <a:ext uri="{FF2B5EF4-FFF2-40B4-BE49-F238E27FC236}">
                <a16:creationId xmlns:a16="http://schemas.microsoft.com/office/drawing/2014/main" id="{506DA609-C0B4-401B-A715-89C81FDBAA3E}"/>
              </a:ext>
            </a:extLst>
          </p:cNvPr>
          <p:cNvSpPr txBox="1"/>
          <p:nvPr/>
        </p:nvSpPr>
        <p:spPr>
          <a:xfrm>
            <a:off x="3277975" y="4632930"/>
            <a:ext cx="44642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kumimoji="1" lang="zh-CN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endParaRPr kumimoji="1" lang="zh-TW" altLang="en-US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2" name="文字方塊 121">
            <a:extLst>
              <a:ext uri="{FF2B5EF4-FFF2-40B4-BE49-F238E27FC236}">
                <a16:creationId xmlns:a16="http://schemas.microsoft.com/office/drawing/2014/main" id="{1E194234-CCA9-4DFC-8BE3-FFFBC3CDAA62}"/>
              </a:ext>
            </a:extLst>
          </p:cNvPr>
          <p:cNvSpPr txBox="1"/>
          <p:nvPr/>
        </p:nvSpPr>
        <p:spPr>
          <a:xfrm>
            <a:off x="3263389" y="5275772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</a:p>
        </p:txBody>
      </p:sp>
      <p:sp>
        <p:nvSpPr>
          <p:cNvPr id="123" name="文字方塊 122">
            <a:extLst>
              <a:ext uri="{FF2B5EF4-FFF2-40B4-BE49-F238E27FC236}">
                <a16:creationId xmlns:a16="http://schemas.microsoft.com/office/drawing/2014/main" id="{0C9A86CE-CE58-494B-962D-8E164535B1F4}"/>
              </a:ext>
            </a:extLst>
          </p:cNvPr>
          <p:cNvSpPr txBox="1"/>
          <p:nvPr/>
        </p:nvSpPr>
        <p:spPr>
          <a:xfrm>
            <a:off x="3918652" y="4223895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</a:p>
        </p:txBody>
      </p:sp>
      <p:sp>
        <p:nvSpPr>
          <p:cNvPr id="124" name="文字方塊 123">
            <a:extLst>
              <a:ext uri="{FF2B5EF4-FFF2-40B4-BE49-F238E27FC236}">
                <a16:creationId xmlns:a16="http://schemas.microsoft.com/office/drawing/2014/main" id="{E2F14AD1-EC7A-404D-B833-2AF12034BFA6}"/>
              </a:ext>
            </a:extLst>
          </p:cNvPr>
          <p:cNvSpPr txBox="1"/>
          <p:nvPr/>
        </p:nvSpPr>
        <p:spPr>
          <a:xfrm>
            <a:off x="2706913" y="4277864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</a:p>
        </p:txBody>
      </p:sp>
      <p:sp>
        <p:nvSpPr>
          <p:cNvPr id="192" name="文字方塊 191">
            <a:extLst>
              <a:ext uri="{FF2B5EF4-FFF2-40B4-BE49-F238E27FC236}">
                <a16:creationId xmlns:a16="http://schemas.microsoft.com/office/drawing/2014/main" id="{6CFF012F-EA36-4698-A559-36BE5332A27F}"/>
              </a:ext>
            </a:extLst>
          </p:cNvPr>
          <p:cNvSpPr txBox="1"/>
          <p:nvPr/>
        </p:nvSpPr>
        <p:spPr>
          <a:xfrm>
            <a:off x="1270822" y="709375"/>
            <a:ext cx="647625" cy="276999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CN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預賽</a:t>
            </a:r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</a:p>
        </p:txBody>
      </p:sp>
      <p:sp>
        <p:nvSpPr>
          <p:cNvPr id="193" name="文字方塊 192">
            <a:extLst>
              <a:ext uri="{FF2B5EF4-FFF2-40B4-BE49-F238E27FC236}">
                <a16:creationId xmlns:a16="http://schemas.microsoft.com/office/drawing/2014/main" id="{96815552-9BCB-41E8-BB99-764B66B9E293}"/>
              </a:ext>
            </a:extLst>
          </p:cNvPr>
          <p:cNvSpPr txBox="1"/>
          <p:nvPr/>
        </p:nvSpPr>
        <p:spPr>
          <a:xfrm>
            <a:off x="5563106" y="3135787"/>
            <a:ext cx="3782621" cy="276999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決</a:t>
            </a:r>
            <a:r>
              <a:rPr kumimoji="1" lang="zh-CN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賽</a:t>
            </a:r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kumimoji="1" lang="en-US" altLang="zh-TW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kumimoji="1" lang="en-US" altLang="zh-TW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組取一，</a:t>
            </a:r>
            <a:r>
              <a:rPr kumimoji="1" lang="en-US" altLang="zh-TW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C</a:t>
            </a:r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組取前二晉級，預賽結束後抽籤</a:t>
            </a:r>
          </a:p>
        </p:txBody>
      </p:sp>
      <p:cxnSp>
        <p:nvCxnSpPr>
          <p:cNvPr id="202" name="直線接點 201">
            <a:extLst>
              <a:ext uri="{FF2B5EF4-FFF2-40B4-BE49-F238E27FC236}">
                <a16:creationId xmlns:a16="http://schemas.microsoft.com/office/drawing/2014/main" id="{0055F7BA-3B04-4ABF-B9BD-F98469DF3F10}"/>
              </a:ext>
            </a:extLst>
          </p:cNvPr>
          <p:cNvCxnSpPr>
            <a:cxnSpLocks/>
          </p:cNvCxnSpPr>
          <p:nvPr/>
        </p:nvCxnSpPr>
        <p:spPr>
          <a:xfrm>
            <a:off x="6294911" y="4411103"/>
            <a:ext cx="920250" cy="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直線接點 202">
            <a:extLst>
              <a:ext uri="{FF2B5EF4-FFF2-40B4-BE49-F238E27FC236}">
                <a16:creationId xmlns:a16="http://schemas.microsoft.com/office/drawing/2014/main" id="{8508907E-4C5E-4F04-B1EA-CD9742FA8FE6}"/>
              </a:ext>
            </a:extLst>
          </p:cNvPr>
          <p:cNvCxnSpPr>
            <a:cxnSpLocks/>
          </p:cNvCxnSpPr>
          <p:nvPr/>
        </p:nvCxnSpPr>
        <p:spPr>
          <a:xfrm flipH="1">
            <a:off x="6294911" y="4411149"/>
            <a:ext cx="4541" cy="99007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直線接點 204">
            <a:extLst>
              <a:ext uri="{FF2B5EF4-FFF2-40B4-BE49-F238E27FC236}">
                <a16:creationId xmlns:a16="http://schemas.microsoft.com/office/drawing/2014/main" id="{9C3B6CDF-FA84-413E-8F57-646FCACD8992}"/>
              </a:ext>
            </a:extLst>
          </p:cNvPr>
          <p:cNvCxnSpPr>
            <a:cxnSpLocks/>
          </p:cNvCxnSpPr>
          <p:nvPr/>
        </p:nvCxnSpPr>
        <p:spPr>
          <a:xfrm>
            <a:off x="7967539" y="4417733"/>
            <a:ext cx="91684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直線接點 207">
            <a:extLst>
              <a:ext uri="{FF2B5EF4-FFF2-40B4-BE49-F238E27FC236}">
                <a16:creationId xmlns:a16="http://schemas.microsoft.com/office/drawing/2014/main" id="{D08530D9-A79D-42CF-AECE-D40972B6ED07}"/>
              </a:ext>
            </a:extLst>
          </p:cNvPr>
          <p:cNvCxnSpPr>
            <a:cxnSpLocks/>
          </p:cNvCxnSpPr>
          <p:nvPr/>
        </p:nvCxnSpPr>
        <p:spPr>
          <a:xfrm>
            <a:off x="6726908" y="4040038"/>
            <a:ext cx="1623976" cy="1223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直線接點 208">
            <a:extLst>
              <a:ext uri="{FF2B5EF4-FFF2-40B4-BE49-F238E27FC236}">
                <a16:creationId xmlns:a16="http://schemas.microsoft.com/office/drawing/2014/main" id="{94BFBB05-85C9-430C-869A-BFA08A54404D}"/>
              </a:ext>
            </a:extLst>
          </p:cNvPr>
          <p:cNvCxnSpPr>
            <a:cxnSpLocks/>
          </p:cNvCxnSpPr>
          <p:nvPr/>
        </p:nvCxnSpPr>
        <p:spPr>
          <a:xfrm>
            <a:off x="6733258" y="3637496"/>
            <a:ext cx="0" cy="7729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直線接點 209">
            <a:extLst>
              <a:ext uri="{FF2B5EF4-FFF2-40B4-BE49-F238E27FC236}">
                <a16:creationId xmlns:a16="http://schemas.microsoft.com/office/drawing/2014/main" id="{CB05BC53-25E0-4523-AD14-967F7C5DD879}"/>
              </a:ext>
            </a:extLst>
          </p:cNvPr>
          <p:cNvCxnSpPr>
            <a:cxnSpLocks/>
          </p:cNvCxnSpPr>
          <p:nvPr/>
        </p:nvCxnSpPr>
        <p:spPr>
          <a:xfrm>
            <a:off x="8350884" y="3657761"/>
            <a:ext cx="0" cy="75263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直線接點 214">
            <a:extLst>
              <a:ext uri="{FF2B5EF4-FFF2-40B4-BE49-F238E27FC236}">
                <a16:creationId xmlns:a16="http://schemas.microsoft.com/office/drawing/2014/main" id="{AC0DF72F-890B-4B5C-8825-2BA84ADDCE0A}"/>
              </a:ext>
            </a:extLst>
          </p:cNvPr>
          <p:cNvCxnSpPr>
            <a:cxnSpLocks/>
          </p:cNvCxnSpPr>
          <p:nvPr/>
        </p:nvCxnSpPr>
        <p:spPr>
          <a:xfrm>
            <a:off x="6733258" y="3637496"/>
            <a:ext cx="1617626" cy="202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文字方塊 223">
            <a:extLst>
              <a:ext uri="{FF2B5EF4-FFF2-40B4-BE49-F238E27FC236}">
                <a16:creationId xmlns:a16="http://schemas.microsoft.com/office/drawing/2014/main" id="{68E777E3-ECED-43B6-B2B8-27E19CDE97CD}"/>
              </a:ext>
            </a:extLst>
          </p:cNvPr>
          <p:cNvSpPr txBox="1"/>
          <p:nvPr/>
        </p:nvSpPr>
        <p:spPr>
          <a:xfrm>
            <a:off x="6633895" y="4410400"/>
            <a:ext cx="302506" cy="461665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十三</a:t>
            </a:r>
          </a:p>
        </p:txBody>
      </p:sp>
      <p:sp>
        <p:nvSpPr>
          <p:cNvPr id="225" name="文字方塊 224">
            <a:extLst>
              <a:ext uri="{FF2B5EF4-FFF2-40B4-BE49-F238E27FC236}">
                <a16:creationId xmlns:a16="http://schemas.microsoft.com/office/drawing/2014/main" id="{622BC5B9-7914-44F7-BEFD-FD434B5AA518}"/>
              </a:ext>
            </a:extLst>
          </p:cNvPr>
          <p:cNvSpPr txBox="1"/>
          <p:nvPr/>
        </p:nvSpPr>
        <p:spPr>
          <a:xfrm>
            <a:off x="8279266" y="4428076"/>
            <a:ext cx="302506" cy="461665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十四</a:t>
            </a:r>
            <a:endParaRPr kumimoji="1" lang="en-US" altLang="zh-TW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26" name="文字方塊 225">
            <a:extLst>
              <a:ext uri="{FF2B5EF4-FFF2-40B4-BE49-F238E27FC236}">
                <a16:creationId xmlns:a16="http://schemas.microsoft.com/office/drawing/2014/main" id="{6D986180-8B3C-46C6-8A16-759A00E99D7E}"/>
              </a:ext>
            </a:extLst>
          </p:cNvPr>
          <p:cNvSpPr txBox="1"/>
          <p:nvPr/>
        </p:nvSpPr>
        <p:spPr>
          <a:xfrm>
            <a:off x="7297627" y="4043943"/>
            <a:ext cx="505625" cy="276999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十五</a:t>
            </a:r>
          </a:p>
        </p:txBody>
      </p:sp>
      <p:sp>
        <p:nvSpPr>
          <p:cNvPr id="227" name="文字方塊 226">
            <a:extLst>
              <a:ext uri="{FF2B5EF4-FFF2-40B4-BE49-F238E27FC236}">
                <a16:creationId xmlns:a16="http://schemas.microsoft.com/office/drawing/2014/main" id="{F4283F99-9B07-435E-BECE-DE7B61429DC2}"/>
              </a:ext>
            </a:extLst>
          </p:cNvPr>
          <p:cNvSpPr txBox="1"/>
          <p:nvPr/>
        </p:nvSpPr>
        <p:spPr>
          <a:xfrm>
            <a:off x="7292480" y="3641401"/>
            <a:ext cx="495302" cy="276999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十六</a:t>
            </a:r>
          </a:p>
        </p:txBody>
      </p:sp>
      <p:cxnSp>
        <p:nvCxnSpPr>
          <p:cNvPr id="228" name="直線接點 227">
            <a:extLst>
              <a:ext uri="{FF2B5EF4-FFF2-40B4-BE49-F238E27FC236}">
                <a16:creationId xmlns:a16="http://schemas.microsoft.com/office/drawing/2014/main" id="{CFF9DC37-47E6-411E-A9D7-9B68CB33135B}"/>
              </a:ext>
            </a:extLst>
          </p:cNvPr>
          <p:cNvCxnSpPr>
            <a:cxnSpLocks/>
          </p:cNvCxnSpPr>
          <p:nvPr/>
        </p:nvCxnSpPr>
        <p:spPr>
          <a:xfrm flipH="1">
            <a:off x="7203248" y="4410400"/>
            <a:ext cx="11913" cy="10077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直線接點 228">
            <a:extLst>
              <a:ext uri="{FF2B5EF4-FFF2-40B4-BE49-F238E27FC236}">
                <a16:creationId xmlns:a16="http://schemas.microsoft.com/office/drawing/2014/main" id="{8F520392-1B5C-47CF-8A61-624FFC5ED215}"/>
              </a:ext>
            </a:extLst>
          </p:cNvPr>
          <p:cNvCxnSpPr>
            <a:cxnSpLocks/>
          </p:cNvCxnSpPr>
          <p:nvPr/>
        </p:nvCxnSpPr>
        <p:spPr>
          <a:xfrm flipH="1">
            <a:off x="7971511" y="4412262"/>
            <a:ext cx="4541" cy="99007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直線接點 229">
            <a:extLst>
              <a:ext uri="{FF2B5EF4-FFF2-40B4-BE49-F238E27FC236}">
                <a16:creationId xmlns:a16="http://schemas.microsoft.com/office/drawing/2014/main" id="{4497509A-4763-4984-93DA-8A598069B9FF}"/>
              </a:ext>
            </a:extLst>
          </p:cNvPr>
          <p:cNvCxnSpPr>
            <a:cxnSpLocks/>
          </p:cNvCxnSpPr>
          <p:nvPr/>
        </p:nvCxnSpPr>
        <p:spPr>
          <a:xfrm flipH="1">
            <a:off x="8884388" y="4432141"/>
            <a:ext cx="4541" cy="99007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26071D06-0988-4A2D-AAA4-6BBF8AC6622C}"/>
              </a:ext>
            </a:extLst>
          </p:cNvPr>
          <p:cNvSpPr txBox="1"/>
          <p:nvPr/>
        </p:nvSpPr>
        <p:spPr>
          <a:xfrm>
            <a:off x="3148245" y="747659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信義鄉</a:t>
            </a:r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4D21BA20-6ABD-4561-BBEB-0FC0F5933293}"/>
              </a:ext>
            </a:extLst>
          </p:cNvPr>
          <p:cNvSpPr txBox="1"/>
          <p:nvPr/>
        </p:nvSpPr>
        <p:spPr>
          <a:xfrm>
            <a:off x="1918447" y="2640052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竹山鎮</a:t>
            </a:r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2CAC6F2B-64FB-4808-B899-11F23FE96BA5}"/>
              </a:ext>
            </a:extLst>
          </p:cNvPr>
          <p:cNvSpPr txBox="1"/>
          <p:nvPr/>
        </p:nvSpPr>
        <p:spPr>
          <a:xfrm>
            <a:off x="4398079" y="2630725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埔里鎮</a:t>
            </a:r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AF5D9DFB-ADDF-409A-BA5A-9E9E2CEC2B1A}"/>
              </a:ext>
            </a:extLst>
          </p:cNvPr>
          <p:cNvSpPr txBox="1"/>
          <p:nvPr/>
        </p:nvSpPr>
        <p:spPr>
          <a:xfrm>
            <a:off x="3148245" y="3383379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仁愛鄉</a:t>
            </a:r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ABCA869C-15C2-492F-832C-DBD6EF5863AC}"/>
              </a:ext>
            </a:extLst>
          </p:cNvPr>
          <p:cNvSpPr txBox="1"/>
          <p:nvPr/>
        </p:nvSpPr>
        <p:spPr>
          <a:xfrm>
            <a:off x="1918447" y="5266445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魚池鄉</a:t>
            </a:r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B51FA76B-402B-44E3-AC72-F08A3DFB4BF6}"/>
              </a:ext>
            </a:extLst>
          </p:cNvPr>
          <p:cNvSpPr txBox="1"/>
          <p:nvPr/>
        </p:nvSpPr>
        <p:spPr>
          <a:xfrm>
            <a:off x="4385331" y="5266445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國姓鄉</a:t>
            </a:r>
          </a:p>
        </p:txBody>
      </p:sp>
      <p:sp>
        <p:nvSpPr>
          <p:cNvPr id="48" name="文字方塊 47">
            <a:extLst>
              <a:ext uri="{FF2B5EF4-FFF2-40B4-BE49-F238E27FC236}">
                <a16:creationId xmlns:a16="http://schemas.microsoft.com/office/drawing/2014/main" id="{FB7BC8E5-1104-41ED-97AD-24FE62685ABC}"/>
              </a:ext>
            </a:extLst>
          </p:cNvPr>
          <p:cNvSpPr txBox="1"/>
          <p:nvPr/>
        </p:nvSpPr>
        <p:spPr>
          <a:xfrm>
            <a:off x="6054296" y="845186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草屯鎮</a:t>
            </a:r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EC5C6BA6-8109-4D3E-964B-1017520D9CCB}"/>
              </a:ext>
            </a:extLst>
          </p:cNvPr>
          <p:cNvSpPr txBox="1"/>
          <p:nvPr/>
        </p:nvSpPr>
        <p:spPr>
          <a:xfrm>
            <a:off x="8257426" y="845186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名間鄉</a:t>
            </a:r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589DA4D5-A358-4AAC-A3EA-332798EF49CE}"/>
              </a:ext>
            </a:extLst>
          </p:cNvPr>
          <p:cNvSpPr txBox="1"/>
          <p:nvPr/>
        </p:nvSpPr>
        <p:spPr>
          <a:xfrm>
            <a:off x="6081625" y="2612969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鹿谷鄉</a:t>
            </a: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8B7279F5-AFF8-47D7-88C4-B4C1600A6CDB}"/>
              </a:ext>
            </a:extLst>
          </p:cNvPr>
          <p:cNvSpPr txBox="1"/>
          <p:nvPr/>
        </p:nvSpPr>
        <p:spPr>
          <a:xfrm>
            <a:off x="8295911" y="2630706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南投市</a:t>
            </a:r>
          </a:p>
        </p:txBody>
      </p:sp>
    </p:spTree>
    <p:extLst>
      <p:ext uri="{BB962C8B-B14F-4D97-AF65-F5344CB8AC3E}">
        <p14:creationId xmlns:p14="http://schemas.microsoft.com/office/powerpoint/2010/main" val="1291847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文字方塊 206">
            <a:extLst>
              <a:ext uri="{FF2B5EF4-FFF2-40B4-BE49-F238E27FC236}">
                <a16:creationId xmlns:a16="http://schemas.microsoft.com/office/drawing/2014/main" id="{5930E127-6036-CF4B-B006-F4E0879E8945}"/>
              </a:ext>
            </a:extLst>
          </p:cNvPr>
          <p:cNvSpPr txBox="1"/>
          <p:nvPr/>
        </p:nvSpPr>
        <p:spPr>
          <a:xfrm>
            <a:off x="525880" y="345401"/>
            <a:ext cx="1063223" cy="2923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r>
              <a:rPr kumimoji="1" lang="zh-CN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社會</a:t>
            </a:r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女</a:t>
            </a:r>
            <a:r>
              <a:rPr kumimoji="1" lang="zh-CN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子組</a:t>
            </a:r>
            <a:endParaRPr kumimoji="1" lang="zh-TW" altLang="en-US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57" name="直線接點 56">
            <a:extLst>
              <a:ext uri="{FF2B5EF4-FFF2-40B4-BE49-F238E27FC236}">
                <a16:creationId xmlns:a16="http://schemas.microsoft.com/office/drawing/2014/main" id="{D24CEAA7-CFFA-48A9-A4BD-BC2405D7F1F7}"/>
              </a:ext>
            </a:extLst>
          </p:cNvPr>
          <p:cNvCxnSpPr>
            <a:cxnSpLocks/>
          </p:cNvCxnSpPr>
          <p:nvPr/>
        </p:nvCxnSpPr>
        <p:spPr>
          <a:xfrm>
            <a:off x="6682566" y="2659959"/>
            <a:ext cx="163436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接點 59">
            <a:extLst>
              <a:ext uri="{FF2B5EF4-FFF2-40B4-BE49-F238E27FC236}">
                <a16:creationId xmlns:a16="http://schemas.microsoft.com/office/drawing/2014/main" id="{04A86F1D-BB89-49EE-BCE2-AF4412CC9D10}"/>
              </a:ext>
            </a:extLst>
          </p:cNvPr>
          <p:cNvCxnSpPr>
            <a:cxnSpLocks/>
          </p:cNvCxnSpPr>
          <p:nvPr/>
        </p:nvCxnSpPr>
        <p:spPr>
          <a:xfrm>
            <a:off x="6682566" y="1110010"/>
            <a:ext cx="161920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接點 60">
            <a:extLst>
              <a:ext uri="{FF2B5EF4-FFF2-40B4-BE49-F238E27FC236}">
                <a16:creationId xmlns:a16="http://schemas.microsoft.com/office/drawing/2014/main" id="{7F3EE984-5EFB-4A17-82E4-1A834635DD3F}"/>
              </a:ext>
            </a:extLst>
          </p:cNvPr>
          <p:cNvCxnSpPr>
            <a:cxnSpLocks/>
          </p:cNvCxnSpPr>
          <p:nvPr/>
        </p:nvCxnSpPr>
        <p:spPr>
          <a:xfrm>
            <a:off x="6682566" y="1110010"/>
            <a:ext cx="0" cy="154994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接點 61">
            <a:extLst>
              <a:ext uri="{FF2B5EF4-FFF2-40B4-BE49-F238E27FC236}">
                <a16:creationId xmlns:a16="http://schemas.microsoft.com/office/drawing/2014/main" id="{8DA8CD19-9C52-4BAC-B240-17433C03DEB8}"/>
              </a:ext>
            </a:extLst>
          </p:cNvPr>
          <p:cNvCxnSpPr>
            <a:cxnSpLocks/>
          </p:cNvCxnSpPr>
          <p:nvPr/>
        </p:nvCxnSpPr>
        <p:spPr>
          <a:xfrm>
            <a:off x="8316934" y="1110009"/>
            <a:ext cx="0" cy="154994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接點 62">
            <a:extLst>
              <a:ext uri="{FF2B5EF4-FFF2-40B4-BE49-F238E27FC236}">
                <a16:creationId xmlns:a16="http://schemas.microsoft.com/office/drawing/2014/main" id="{7E2F6430-DDD8-4E51-80FB-A5D65F52FDD3}"/>
              </a:ext>
            </a:extLst>
          </p:cNvPr>
          <p:cNvCxnSpPr>
            <a:cxnSpLocks/>
          </p:cNvCxnSpPr>
          <p:nvPr/>
        </p:nvCxnSpPr>
        <p:spPr>
          <a:xfrm>
            <a:off x="6692659" y="1120860"/>
            <a:ext cx="1631679" cy="15390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接點 63">
            <a:extLst>
              <a:ext uri="{FF2B5EF4-FFF2-40B4-BE49-F238E27FC236}">
                <a16:creationId xmlns:a16="http://schemas.microsoft.com/office/drawing/2014/main" id="{C205B59E-E580-4066-9DC9-26C1EFC06B8E}"/>
              </a:ext>
            </a:extLst>
          </p:cNvPr>
          <p:cNvCxnSpPr>
            <a:cxnSpLocks/>
          </p:cNvCxnSpPr>
          <p:nvPr/>
        </p:nvCxnSpPr>
        <p:spPr>
          <a:xfrm flipH="1">
            <a:off x="6689970" y="1120860"/>
            <a:ext cx="1626963" cy="153909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文字方塊 64">
            <a:extLst>
              <a:ext uri="{FF2B5EF4-FFF2-40B4-BE49-F238E27FC236}">
                <a16:creationId xmlns:a16="http://schemas.microsoft.com/office/drawing/2014/main" id="{D3DA803C-FC2F-4B6B-8883-54285BA4F528}"/>
              </a:ext>
            </a:extLst>
          </p:cNvPr>
          <p:cNvSpPr txBox="1"/>
          <p:nvPr/>
        </p:nvSpPr>
        <p:spPr>
          <a:xfrm>
            <a:off x="7304517" y="2674926"/>
            <a:ext cx="4056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29FE4F9F-A698-4DB3-88C9-D41AD1F06C0B}"/>
              </a:ext>
            </a:extLst>
          </p:cNvPr>
          <p:cNvSpPr txBox="1"/>
          <p:nvPr/>
        </p:nvSpPr>
        <p:spPr>
          <a:xfrm>
            <a:off x="6275543" y="1702156"/>
            <a:ext cx="4056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</a:p>
        </p:txBody>
      </p:sp>
      <p:sp>
        <p:nvSpPr>
          <p:cNvPr id="67" name="文字方塊 66">
            <a:extLst>
              <a:ext uri="{FF2B5EF4-FFF2-40B4-BE49-F238E27FC236}">
                <a16:creationId xmlns:a16="http://schemas.microsoft.com/office/drawing/2014/main" id="{0DA3BA87-B9DF-4E91-BFBD-B14D30840561}"/>
              </a:ext>
            </a:extLst>
          </p:cNvPr>
          <p:cNvSpPr txBox="1"/>
          <p:nvPr/>
        </p:nvSpPr>
        <p:spPr>
          <a:xfrm>
            <a:off x="8324336" y="1702156"/>
            <a:ext cx="4056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</a:p>
        </p:txBody>
      </p:sp>
      <p:sp>
        <p:nvSpPr>
          <p:cNvPr id="68" name="文字方塊 67">
            <a:extLst>
              <a:ext uri="{FF2B5EF4-FFF2-40B4-BE49-F238E27FC236}">
                <a16:creationId xmlns:a16="http://schemas.microsoft.com/office/drawing/2014/main" id="{B61AE225-A150-43F3-B6D3-4B36A015AB43}"/>
              </a:ext>
            </a:extLst>
          </p:cNvPr>
          <p:cNvSpPr txBox="1"/>
          <p:nvPr/>
        </p:nvSpPr>
        <p:spPr>
          <a:xfrm>
            <a:off x="7016411" y="1297309"/>
            <a:ext cx="405632" cy="49244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十一</a:t>
            </a:r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5A0E7C38-8069-4231-81BE-85910350013A}"/>
              </a:ext>
            </a:extLst>
          </p:cNvPr>
          <p:cNvSpPr txBox="1"/>
          <p:nvPr/>
        </p:nvSpPr>
        <p:spPr>
          <a:xfrm>
            <a:off x="7622550" y="1297309"/>
            <a:ext cx="405632" cy="49244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十二</a:t>
            </a:r>
          </a:p>
        </p:txBody>
      </p:sp>
      <p:sp>
        <p:nvSpPr>
          <p:cNvPr id="70" name="文字方塊 69">
            <a:extLst>
              <a:ext uri="{FF2B5EF4-FFF2-40B4-BE49-F238E27FC236}">
                <a16:creationId xmlns:a16="http://schemas.microsoft.com/office/drawing/2014/main" id="{143A97B0-3FEA-4BDB-BBAF-59D37442365A}"/>
              </a:ext>
            </a:extLst>
          </p:cNvPr>
          <p:cNvSpPr txBox="1"/>
          <p:nvPr/>
        </p:nvSpPr>
        <p:spPr>
          <a:xfrm>
            <a:off x="7341798" y="828472"/>
            <a:ext cx="293276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</a:p>
        </p:txBody>
      </p:sp>
      <p:sp>
        <p:nvSpPr>
          <p:cNvPr id="71" name="文字方塊 70">
            <a:extLst>
              <a:ext uri="{FF2B5EF4-FFF2-40B4-BE49-F238E27FC236}">
                <a16:creationId xmlns:a16="http://schemas.microsoft.com/office/drawing/2014/main" id="{AD824CD3-6727-4F61-A09F-D95DA907C5A0}"/>
              </a:ext>
            </a:extLst>
          </p:cNvPr>
          <p:cNvSpPr txBox="1"/>
          <p:nvPr/>
        </p:nvSpPr>
        <p:spPr>
          <a:xfrm>
            <a:off x="7219227" y="2082347"/>
            <a:ext cx="521503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C</a:t>
            </a:r>
            <a:r>
              <a:rPr kumimoji="1" lang="zh-CN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endParaRPr kumimoji="1" lang="zh-TW" altLang="en-US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9" name="三角形 4">
            <a:extLst>
              <a:ext uri="{FF2B5EF4-FFF2-40B4-BE49-F238E27FC236}">
                <a16:creationId xmlns:a16="http://schemas.microsoft.com/office/drawing/2014/main" id="{A0910281-0AEF-43EB-AA56-5F4538888A86}"/>
              </a:ext>
            </a:extLst>
          </p:cNvPr>
          <p:cNvSpPr/>
          <p:nvPr/>
        </p:nvSpPr>
        <p:spPr>
          <a:xfrm>
            <a:off x="2536912" y="1088786"/>
            <a:ext cx="1928692" cy="1541939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sz="1300"/>
          </a:p>
        </p:txBody>
      </p:sp>
      <p:sp>
        <p:nvSpPr>
          <p:cNvPr id="110" name="文字方塊 109">
            <a:extLst>
              <a:ext uri="{FF2B5EF4-FFF2-40B4-BE49-F238E27FC236}">
                <a16:creationId xmlns:a16="http://schemas.microsoft.com/office/drawing/2014/main" id="{EC7ADB83-B965-4DC1-BEE6-E9852E22D3F9}"/>
              </a:ext>
            </a:extLst>
          </p:cNvPr>
          <p:cNvSpPr txBox="1"/>
          <p:nvPr/>
        </p:nvSpPr>
        <p:spPr>
          <a:xfrm>
            <a:off x="3277975" y="1997210"/>
            <a:ext cx="44642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r>
              <a:rPr kumimoji="1" lang="zh-CN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endParaRPr kumimoji="1" lang="zh-TW" altLang="en-US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4" name="文字方塊 113">
            <a:extLst>
              <a:ext uri="{FF2B5EF4-FFF2-40B4-BE49-F238E27FC236}">
                <a16:creationId xmlns:a16="http://schemas.microsoft.com/office/drawing/2014/main" id="{724C9F00-0153-4329-B514-BAE161BA50F8}"/>
              </a:ext>
            </a:extLst>
          </p:cNvPr>
          <p:cNvSpPr txBox="1"/>
          <p:nvPr/>
        </p:nvSpPr>
        <p:spPr>
          <a:xfrm>
            <a:off x="3263389" y="2640052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</a:p>
        </p:txBody>
      </p:sp>
      <p:sp>
        <p:nvSpPr>
          <p:cNvPr id="115" name="文字方塊 114">
            <a:extLst>
              <a:ext uri="{FF2B5EF4-FFF2-40B4-BE49-F238E27FC236}">
                <a16:creationId xmlns:a16="http://schemas.microsoft.com/office/drawing/2014/main" id="{2EA4B46E-0425-44C6-8505-8A89DC76700B}"/>
              </a:ext>
            </a:extLst>
          </p:cNvPr>
          <p:cNvSpPr txBox="1"/>
          <p:nvPr/>
        </p:nvSpPr>
        <p:spPr>
          <a:xfrm>
            <a:off x="3918652" y="1588175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</a:p>
        </p:txBody>
      </p:sp>
      <p:sp>
        <p:nvSpPr>
          <p:cNvPr id="116" name="文字方塊 115">
            <a:extLst>
              <a:ext uri="{FF2B5EF4-FFF2-40B4-BE49-F238E27FC236}">
                <a16:creationId xmlns:a16="http://schemas.microsoft.com/office/drawing/2014/main" id="{2C91DCDF-F6C1-43A5-9CAD-6ADE29640C02}"/>
              </a:ext>
            </a:extLst>
          </p:cNvPr>
          <p:cNvSpPr txBox="1"/>
          <p:nvPr/>
        </p:nvSpPr>
        <p:spPr>
          <a:xfrm>
            <a:off x="2706913" y="1642144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</a:p>
        </p:txBody>
      </p:sp>
      <p:sp>
        <p:nvSpPr>
          <p:cNvPr id="120" name="三角形 4">
            <a:extLst>
              <a:ext uri="{FF2B5EF4-FFF2-40B4-BE49-F238E27FC236}">
                <a16:creationId xmlns:a16="http://schemas.microsoft.com/office/drawing/2014/main" id="{11894FB1-BBD3-4686-A885-C481A56473DD}"/>
              </a:ext>
            </a:extLst>
          </p:cNvPr>
          <p:cNvSpPr/>
          <p:nvPr/>
        </p:nvSpPr>
        <p:spPr>
          <a:xfrm>
            <a:off x="2536912" y="3724506"/>
            <a:ext cx="1928692" cy="1541939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sz="1300"/>
          </a:p>
        </p:txBody>
      </p:sp>
      <p:sp>
        <p:nvSpPr>
          <p:cNvPr id="121" name="文字方塊 120">
            <a:extLst>
              <a:ext uri="{FF2B5EF4-FFF2-40B4-BE49-F238E27FC236}">
                <a16:creationId xmlns:a16="http://schemas.microsoft.com/office/drawing/2014/main" id="{506DA609-C0B4-401B-A715-89C81FDBAA3E}"/>
              </a:ext>
            </a:extLst>
          </p:cNvPr>
          <p:cNvSpPr txBox="1"/>
          <p:nvPr/>
        </p:nvSpPr>
        <p:spPr>
          <a:xfrm>
            <a:off x="3277975" y="4632930"/>
            <a:ext cx="44642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kumimoji="1" lang="zh-CN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endParaRPr kumimoji="1" lang="zh-TW" altLang="en-US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2" name="文字方塊 121">
            <a:extLst>
              <a:ext uri="{FF2B5EF4-FFF2-40B4-BE49-F238E27FC236}">
                <a16:creationId xmlns:a16="http://schemas.microsoft.com/office/drawing/2014/main" id="{1E194234-CCA9-4DFC-8BE3-FFFBC3CDAA62}"/>
              </a:ext>
            </a:extLst>
          </p:cNvPr>
          <p:cNvSpPr txBox="1"/>
          <p:nvPr/>
        </p:nvSpPr>
        <p:spPr>
          <a:xfrm>
            <a:off x="3263389" y="5275772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</a:p>
        </p:txBody>
      </p:sp>
      <p:sp>
        <p:nvSpPr>
          <p:cNvPr id="123" name="文字方塊 122">
            <a:extLst>
              <a:ext uri="{FF2B5EF4-FFF2-40B4-BE49-F238E27FC236}">
                <a16:creationId xmlns:a16="http://schemas.microsoft.com/office/drawing/2014/main" id="{0C9A86CE-CE58-494B-962D-8E164535B1F4}"/>
              </a:ext>
            </a:extLst>
          </p:cNvPr>
          <p:cNvSpPr txBox="1"/>
          <p:nvPr/>
        </p:nvSpPr>
        <p:spPr>
          <a:xfrm>
            <a:off x="3918652" y="4223895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</a:p>
        </p:txBody>
      </p:sp>
      <p:sp>
        <p:nvSpPr>
          <p:cNvPr id="124" name="文字方塊 123">
            <a:extLst>
              <a:ext uri="{FF2B5EF4-FFF2-40B4-BE49-F238E27FC236}">
                <a16:creationId xmlns:a16="http://schemas.microsoft.com/office/drawing/2014/main" id="{E2F14AD1-EC7A-404D-B833-2AF12034BFA6}"/>
              </a:ext>
            </a:extLst>
          </p:cNvPr>
          <p:cNvSpPr txBox="1"/>
          <p:nvPr/>
        </p:nvSpPr>
        <p:spPr>
          <a:xfrm>
            <a:off x="2706913" y="4277864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</a:p>
        </p:txBody>
      </p:sp>
      <p:sp>
        <p:nvSpPr>
          <p:cNvPr id="192" name="文字方塊 191">
            <a:extLst>
              <a:ext uri="{FF2B5EF4-FFF2-40B4-BE49-F238E27FC236}">
                <a16:creationId xmlns:a16="http://schemas.microsoft.com/office/drawing/2014/main" id="{6CFF012F-EA36-4698-A559-36BE5332A27F}"/>
              </a:ext>
            </a:extLst>
          </p:cNvPr>
          <p:cNvSpPr txBox="1"/>
          <p:nvPr/>
        </p:nvSpPr>
        <p:spPr>
          <a:xfrm>
            <a:off x="1270822" y="709375"/>
            <a:ext cx="647625" cy="276999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CN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預賽</a:t>
            </a:r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</a:p>
        </p:txBody>
      </p:sp>
      <p:sp>
        <p:nvSpPr>
          <p:cNvPr id="193" name="文字方塊 192">
            <a:extLst>
              <a:ext uri="{FF2B5EF4-FFF2-40B4-BE49-F238E27FC236}">
                <a16:creationId xmlns:a16="http://schemas.microsoft.com/office/drawing/2014/main" id="{96815552-9BCB-41E8-BB99-764B66B9E293}"/>
              </a:ext>
            </a:extLst>
          </p:cNvPr>
          <p:cNvSpPr txBox="1"/>
          <p:nvPr/>
        </p:nvSpPr>
        <p:spPr>
          <a:xfrm>
            <a:off x="5563106" y="3135787"/>
            <a:ext cx="3782621" cy="276999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決</a:t>
            </a:r>
            <a:r>
              <a:rPr kumimoji="1" lang="zh-CN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賽</a:t>
            </a:r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kumimoji="1" lang="en-US" altLang="zh-TW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kumimoji="1" lang="en-US" altLang="zh-TW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組取一，</a:t>
            </a:r>
            <a:r>
              <a:rPr kumimoji="1" lang="en-US" altLang="zh-TW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C</a:t>
            </a:r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組取前二晉級，預賽結束後抽籤</a:t>
            </a:r>
          </a:p>
        </p:txBody>
      </p:sp>
      <p:cxnSp>
        <p:nvCxnSpPr>
          <p:cNvPr id="202" name="直線接點 201">
            <a:extLst>
              <a:ext uri="{FF2B5EF4-FFF2-40B4-BE49-F238E27FC236}">
                <a16:creationId xmlns:a16="http://schemas.microsoft.com/office/drawing/2014/main" id="{0055F7BA-3B04-4ABF-B9BD-F98469DF3F10}"/>
              </a:ext>
            </a:extLst>
          </p:cNvPr>
          <p:cNvCxnSpPr>
            <a:cxnSpLocks/>
          </p:cNvCxnSpPr>
          <p:nvPr/>
        </p:nvCxnSpPr>
        <p:spPr>
          <a:xfrm>
            <a:off x="6294911" y="4411103"/>
            <a:ext cx="920250" cy="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直線接點 202">
            <a:extLst>
              <a:ext uri="{FF2B5EF4-FFF2-40B4-BE49-F238E27FC236}">
                <a16:creationId xmlns:a16="http://schemas.microsoft.com/office/drawing/2014/main" id="{8508907E-4C5E-4F04-B1EA-CD9742FA8FE6}"/>
              </a:ext>
            </a:extLst>
          </p:cNvPr>
          <p:cNvCxnSpPr>
            <a:cxnSpLocks/>
          </p:cNvCxnSpPr>
          <p:nvPr/>
        </p:nvCxnSpPr>
        <p:spPr>
          <a:xfrm flipH="1">
            <a:off x="6294911" y="4411149"/>
            <a:ext cx="4541" cy="99007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直線接點 204">
            <a:extLst>
              <a:ext uri="{FF2B5EF4-FFF2-40B4-BE49-F238E27FC236}">
                <a16:creationId xmlns:a16="http://schemas.microsoft.com/office/drawing/2014/main" id="{9C3B6CDF-FA84-413E-8F57-646FCACD8992}"/>
              </a:ext>
            </a:extLst>
          </p:cNvPr>
          <p:cNvCxnSpPr>
            <a:cxnSpLocks/>
          </p:cNvCxnSpPr>
          <p:nvPr/>
        </p:nvCxnSpPr>
        <p:spPr>
          <a:xfrm>
            <a:off x="7967539" y="4417733"/>
            <a:ext cx="91684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直線接點 207">
            <a:extLst>
              <a:ext uri="{FF2B5EF4-FFF2-40B4-BE49-F238E27FC236}">
                <a16:creationId xmlns:a16="http://schemas.microsoft.com/office/drawing/2014/main" id="{D08530D9-A79D-42CF-AECE-D40972B6ED07}"/>
              </a:ext>
            </a:extLst>
          </p:cNvPr>
          <p:cNvCxnSpPr>
            <a:cxnSpLocks/>
          </p:cNvCxnSpPr>
          <p:nvPr/>
        </p:nvCxnSpPr>
        <p:spPr>
          <a:xfrm>
            <a:off x="6726908" y="4040038"/>
            <a:ext cx="1623976" cy="1223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直線接點 208">
            <a:extLst>
              <a:ext uri="{FF2B5EF4-FFF2-40B4-BE49-F238E27FC236}">
                <a16:creationId xmlns:a16="http://schemas.microsoft.com/office/drawing/2014/main" id="{94BFBB05-85C9-430C-869A-BFA08A54404D}"/>
              </a:ext>
            </a:extLst>
          </p:cNvPr>
          <p:cNvCxnSpPr>
            <a:cxnSpLocks/>
          </p:cNvCxnSpPr>
          <p:nvPr/>
        </p:nvCxnSpPr>
        <p:spPr>
          <a:xfrm>
            <a:off x="6733258" y="3637496"/>
            <a:ext cx="0" cy="7729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直線接點 209">
            <a:extLst>
              <a:ext uri="{FF2B5EF4-FFF2-40B4-BE49-F238E27FC236}">
                <a16:creationId xmlns:a16="http://schemas.microsoft.com/office/drawing/2014/main" id="{CB05BC53-25E0-4523-AD14-967F7C5DD879}"/>
              </a:ext>
            </a:extLst>
          </p:cNvPr>
          <p:cNvCxnSpPr>
            <a:cxnSpLocks/>
          </p:cNvCxnSpPr>
          <p:nvPr/>
        </p:nvCxnSpPr>
        <p:spPr>
          <a:xfrm>
            <a:off x="8350884" y="3657761"/>
            <a:ext cx="0" cy="75263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直線接點 214">
            <a:extLst>
              <a:ext uri="{FF2B5EF4-FFF2-40B4-BE49-F238E27FC236}">
                <a16:creationId xmlns:a16="http://schemas.microsoft.com/office/drawing/2014/main" id="{AC0DF72F-890B-4B5C-8825-2BA84ADDCE0A}"/>
              </a:ext>
            </a:extLst>
          </p:cNvPr>
          <p:cNvCxnSpPr>
            <a:cxnSpLocks/>
          </p:cNvCxnSpPr>
          <p:nvPr/>
        </p:nvCxnSpPr>
        <p:spPr>
          <a:xfrm>
            <a:off x="6733258" y="3637496"/>
            <a:ext cx="1617626" cy="202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文字方塊 223">
            <a:extLst>
              <a:ext uri="{FF2B5EF4-FFF2-40B4-BE49-F238E27FC236}">
                <a16:creationId xmlns:a16="http://schemas.microsoft.com/office/drawing/2014/main" id="{68E777E3-ECED-43B6-B2B8-27E19CDE97CD}"/>
              </a:ext>
            </a:extLst>
          </p:cNvPr>
          <p:cNvSpPr txBox="1"/>
          <p:nvPr/>
        </p:nvSpPr>
        <p:spPr>
          <a:xfrm>
            <a:off x="6633895" y="4410400"/>
            <a:ext cx="302506" cy="461665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十三</a:t>
            </a:r>
          </a:p>
        </p:txBody>
      </p:sp>
      <p:sp>
        <p:nvSpPr>
          <p:cNvPr id="225" name="文字方塊 224">
            <a:extLst>
              <a:ext uri="{FF2B5EF4-FFF2-40B4-BE49-F238E27FC236}">
                <a16:creationId xmlns:a16="http://schemas.microsoft.com/office/drawing/2014/main" id="{622BC5B9-7914-44F7-BEFD-FD434B5AA518}"/>
              </a:ext>
            </a:extLst>
          </p:cNvPr>
          <p:cNvSpPr txBox="1"/>
          <p:nvPr/>
        </p:nvSpPr>
        <p:spPr>
          <a:xfrm>
            <a:off x="8279266" y="4428076"/>
            <a:ext cx="302506" cy="461665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十四</a:t>
            </a:r>
            <a:endParaRPr kumimoji="1" lang="en-US" altLang="zh-TW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26" name="文字方塊 225">
            <a:extLst>
              <a:ext uri="{FF2B5EF4-FFF2-40B4-BE49-F238E27FC236}">
                <a16:creationId xmlns:a16="http://schemas.microsoft.com/office/drawing/2014/main" id="{6D986180-8B3C-46C6-8A16-759A00E99D7E}"/>
              </a:ext>
            </a:extLst>
          </p:cNvPr>
          <p:cNvSpPr txBox="1"/>
          <p:nvPr/>
        </p:nvSpPr>
        <p:spPr>
          <a:xfrm>
            <a:off x="7297627" y="4043943"/>
            <a:ext cx="505625" cy="276999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十五</a:t>
            </a:r>
          </a:p>
        </p:txBody>
      </p:sp>
      <p:sp>
        <p:nvSpPr>
          <p:cNvPr id="227" name="文字方塊 226">
            <a:extLst>
              <a:ext uri="{FF2B5EF4-FFF2-40B4-BE49-F238E27FC236}">
                <a16:creationId xmlns:a16="http://schemas.microsoft.com/office/drawing/2014/main" id="{F4283F99-9B07-435E-BECE-DE7B61429DC2}"/>
              </a:ext>
            </a:extLst>
          </p:cNvPr>
          <p:cNvSpPr txBox="1"/>
          <p:nvPr/>
        </p:nvSpPr>
        <p:spPr>
          <a:xfrm>
            <a:off x="7292480" y="3641401"/>
            <a:ext cx="495302" cy="276999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十六</a:t>
            </a:r>
          </a:p>
        </p:txBody>
      </p:sp>
      <p:cxnSp>
        <p:nvCxnSpPr>
          <p:cNvPr id="228" name="直線接點 227">
            <a:extLst>
              <a:ext uri="{FF2B5EF4-FFF2-40B4-BE49-F238E27FC236}">
                <a16:creationId xmlns:a16="http://schemas.microsoft.com/office/drawing/2014/main" id="{CFF9DC37-47E6-411E-A9D7-9B68CB33135B}"/>
              </a:ext>
            </a:extLst>
          </p:cNvPr>
          <p:cNvCxnSpPr>
            <a:cxnSpLocks/>
          </p:cNvCxnSpPr>
          <p:nvPr/>
        </p:nvCxnSpPr>
        <p:spPr>
          <a:xfrm flipH="1">
            <a:off x="7203248" y="4410400"/>
            <a:ext cx="11913" cy="10077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直線接點 228">
            <a:extLst>
              <a:ext uri="{FF2B5EF4-FFF2-40B4-BE49-F238E27FC236}">
                <a16:creationId xmlns:a16="http://schemas.microsoft.com/office/drawing/2014/main" id="{8F520392-1B5C-47CF-8A61-624FFC5ED215}"/>
              </a:ext>
            </a:extLst>
          </p:cNvPr>
          <p:cNvCxnSpPr>
            <a:cxnSpLocks/>
          </p:cNvCxnSpPr>
          <p:nvPr/>
        </p:nvCxnSpPr>
        <p:spPr>
          <a:xfrm flipH="1">
            <a:off x="7971511" y="4412262"/>
            <a:ext cx="4541" cy="99007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直線接點 229">
            <a:extLst>
              <a:ext uri="{FF2B5EF4-FFF2-40B4-BE49-F238E27FC236}">
                <a16:creationId xmlns:a16="http://schemas.microsoft.com/office/drawing/2014/main" id="{4497509A-4763-4984-93DA-8A598069B9FF}"/>
              </a:ext>
            </a:extLst>
          </p:cNvPr>
          <p:cNvCxnSpPr>
            <a:cxnSpLocks/>
          </p:cNvCxnSpPr>
          <p:nvPr/>
        </p:nvCxnSpPr>
        <p:spPr>
          <a:xfrm flipH="1">
            <a:off x="8884388" y="4432141"/>
            <a:ext cx="4541" cy="99007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BDA86E98-12ED-436F-A5E6-8699F6E715F4}"/>
              </a:ext>
            </a:extLst>
          </p:cNvPr>
          <p:cNvSpPr txBox="1"/>
          <p:nvPr/>
        </p:nvSpPr>
        <p:spPr>
          <a:xfrm>
            <a:off x="3148245" y="747659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信義鄉</a:t>
            </a:r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81DA1793-4B67-4639-BCA1-D2B0C7FAC0BB}"/>
              </a:ext>
            </a:extLst>
          </p:cNvPr>
          <p:cNvSpPr txBox="1"/>
          <p:nvPr/>
        </p:nvSpPr>
        <p:spPr>
          <a:xfrm>
            <a:off x="1918447" y="2622264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埔里鎮</a:t>
            </a:r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68856EFF-B9EA-4D44-9CBF-735AFF3A0B2B}"/>
              </a:ext>
            </a:extLst>
          </p:cNvPr>
          <p:cNvSpPr txBox="1"/>
          <p:nvPr/>
        </p:nvSpPr>
        <p:spPr>
          <a:xfrm>
            <a:off x="4398769" y="2622264"/>
            <a:ext cx="881435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五育高中</a:t>
            </a:r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F9E240D1-87BE-46A8-8877-24A8604D331F}"/>
              </a:ext>
            </a:extLst>
          </p:cNvPr>
          <p:cNvSpPr txBox="1"/>
          <p:nvPr/>
        </p:nvSpPr>
        <p:spPr>
          <a:xfrm>
            <a:off x="3148245" y="3355240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名間鄉</a:t>
            </a:r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265FEA75-7C38-4A24-B0BD-9F09DEEB488C}"/>
              </a:ext>
            </a:extLst>
          </p:cNvPr>
          <p:cNvSpPr txBox="1"/>
          <p:nvPr/>
        </p:nvSpPr>
        <p:spPr>
          <a:xfrm>
            <a:off x="1918447" y="5276021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竹山鎮</a:t>
            </a:r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86B252B0-F5CF-43F1-92E3-A7A92E6518DE}"/>
              </a:ext>
            </a:extLst>
          </p:cNvPr>
          <p:cNvSpPr txBox="1"/>
          <p:nvPr/>
        </p:nvSpPr>
        <p:spPr>
          <a:xfrm>
            <a:off x="4389070" y="5275772"/>
            <a:ext cx="857607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草屯商工</a:t>
            </a:r>
          </a:p>
        </p:txBody>
      </p:sp>
      <p:sp>
        <p:nvSpPr>
          <p:cNvPr id="48" name="文字方塊 47">
            <a:extLst>
              <a:ext uri="{FF2B5EF4-FFF2-40B4-BE49-F238E27FC236}">
                <a16:creationId xmlns:a16="http://schemas.microsoft.com/office/drawing/2014/main" id="{4757CCAC-7A2F-44C9-BDD6-B6BB15D5A0EC}"/>
              </a:ext>
            </a:extLst>
          </p:cNvPr>
          <p:cNvSpPr txBox="1"/>
          <p:nvPr/>
        </p:nvSpPr>
        <p:spPr>
          <a:xfrm>
            <a:off x="6049148" y="828472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魚池鄉</a:t>
            </a:r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C8C60EC5-328E-4F15-BADA-15009915625E}"/>
              </a:ext>
            </a:extLst>
          </p:cNvPr>
          <p:cNvSpPr txBox="1"/>
          <p:nvPr/>
        </p:nvSpPr>
        <p:spPr>
          <a:xfrm>
            <a:off x="8256011" y="828472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仁愛鄉</a:t>
            </a:r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E36C4C18-889C-4B6B-93CA-D5807B99E505}"/>
              </a:ext>
            </a:extLst>
          </p:cNvPr>
          <p:cNvSpPr txBox="1"/>
          <p:nvPr/>
        </p:nvSpPr>
        <p:spPr>
          <a:xfrm>
            <a:off x="5917143" y="2668181"/>
            <a:ext cx="881425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南投高商</a:t>
            </a: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08E94E28-76A4-4869-9CCF-E2DDF4FE01FC}"/>
              </a:ext>
            </a:extLst>
          </p:cNvPr>
          <p:cNvSpPr txBox="1"/>
          <p:nvPr/>
        </p:nvSpPr>
        <p:spPr>
          <a:xfrm>
            <a:off x="8297894" y="2667291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草屯鎮</a:t>
            </a:r>
          </a:p>
        </p:txBody>
      </p:sp>
    </p:spTree>
    <p:extLst>
      <p:ext uri="{BB962C8B-B14F-4D97-AF65-F5344CB8AC3E}">
        <p14:creationId xmlns:p14="http://schemas.microsoft.com/office/powerpoint/2010/main" val="1041560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文字方塊 153">
            <a:extLst>
              <a:ext uri="{FF2B5EF4-FFF2-40B4-BE49-F238E27FC236}">
                <a16:creationId xmlns:a16="http://schemas.microsoft.com/office/drawing/2014/main" id="{6FBA7496-6D93-4A54-B72C-2882346B54CD}"/>
              </a:ext>
            </a:extLst>
          </p:cNvPr>
          <p:cNvSpPr txBox="1"/>
          <p:nvPr/>
        </p:nvSpPr>
        <p:spPr>
          <a:xfrm>
            <a:off x="1178791" y="642678"/>
            <a:ext cx="1038920" cy="2923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公務機關組</a:t>
            </a:r>
          </a:p>
        </p:txBody>
      </p:sp>
      <p:sp>
        <p:nvSpPr>
          <p:cNvPr id="156" name="三角形 29">
            <a:extLst>
              <a:ext uri="{FF2B5EF4-FFF2-40B4-BE49-F238E27FC236}">
                <a16:creationId xmlns:a16="http://schemas.microsoft.com/office/drawing/2014/main" id="{6EA69202-5AA3-459C-B2DF-D8F3F2DBD119}"/>
              </a:ext>
            </a:extLst>
          </p:cNvPr>
          <p:cNvSpPr/>
          <p:nvPr/>
        </p:nvSpPr>
        <p:spPr>
          <a:xfrm>
            <a:off x="2255231" y="1465028"/>
            <a:ext cx="1928692" cy="1541939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159" name="文字方塊 158">
            <a:extLst>
              <a:ext uri="{FF2B5EF4-FFF2-40B4-BE49-F238E27FC236}">
                <a16:creationId xmlns:a16="http://schemas.microsoft.com/office/drawing/2014/main" id="{A05EDC49-E516-4DC8-BE9F-F9590C054330}"/>
              </a:ext>
            </a:extLst>
          </p:cNvPr>
          <p:cNvSpPr txBox="1"/>
          <p:nvPr/>
        </p:nvSpPr>
        <p:spPr>
          <a:xfrm>
            <a:off x="2999591" y="3017240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</a:p>
        </p:txBody>
      </p:sp>
      <p:sp>
        <p:nvSpPr>
          <p:cNvPr id="160" name="文字方塊 159">
            <a:extLst>
              <a:ext uri="{FF2B5EF4-FFF2-40B4-BE49-F238E27FC236}">
                <a16:creationId xmlns:a16="http://schemas.microsoft.com/office/drawing/2014/main" id="{88B76F6B-D743-4A73-AF59-FEAD15BA9625}"/>
              </a:ext>
            </a:extLst>
          </p:cNvPr>
          <p:cNvSpPr txBox="1"/>
          <p:nvPr/>
        </p:nvSpPr>
        <p:spPr>
          <a:xfrm>
            <a:off x="3654854" y="1965363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</a:p>
        </p:txBody>
      </p:sp>
      <p:sp>
        <p:nvSpPr>
          <p:cNvPr id="161" name="文字方塊 160">
            <a:extLst>
              <a:ext uri="{FF2B5EF4-FFF2-40B4-BE49-F238E27FC236}">
                <a16:creationId xmlns:a16="http://schemas.microsoft.com/office/drawing/2014/main" id="{CEA2EBA9-A29C-4921-B3C0-651FADA7EA98}"/>
              </a:ext>
            </a:extLst>
          </p:cNvPr>
          <p:cNvSpPr txBox="1"/>
          <p:nvPr/>
        </p:nvSpPr>
        <p:spPr>
          <a:xfrm>
            <a:off x="2443115" y="2019332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</a:p>
        </p:txBody>
      </p: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771E642E-80F1-4A4E-9566-6EF8221CA1D7}"/>
              </a:ext>
            </a:extLst>
          </p:cNvPr>
          <p:cNvCxnSpPr>
            <a:cxnSpLocks/>
          </p:cNvCxnSpPr>
          <p:nvPr/>
        </p:nvCxnSpPr>
        <p:spPr>
          <a:xfrm>
            <a:off x="2389819" y="5585442"/>
            <a:ext cx="163436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AF2D02D6-395F-4017-B79D-DCC752E47BFE}"/>
              </a:ext>
            </a:extLst>
          </p:cNvPr>
          <p:cNvCxnSpPr>
            <a:cxnSpLocks/>
          </p:cNvCxnSpPr>
          <p:nvPr/>
        </p:nvCxnSpPr>
        <p:spPr>
          <a:xfrm>
            <a:off x="2389819" y="4035493"/>
            <a:ext cx="161920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A19C6F47-AC54-43B0-A9B4-C806909BBB96}"/>
              </a:ext>
            </a:extLst>
          </p:cNvPr>
          <p:cNvCxnSpPr>
            <a:cxnSpLocks/>
          </p:cNvCxnSpPr>
          <p:nvPr/>
        </p:nvCxnSpPr>
        <p:spPr>
          <a:xfrm>
            <a:off x="2389819" y="4035493"/>
            <a:ext cx="0" cy="154994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接點 22">
            <a:extLst>
              <a:ext uri="{FF2B5EF4-FFF2-40B4-BE49-F238E27FC236}">
                <a16:creationId xmlns:a16="http://schemas.microsoft.com/office/drawing/2014/main" id="{2638E2C7-D78E-4009-A04B-7D3FEA86C777}"/>
              </a:ext>
            </a:extLst>
          </p:cNvPr>
          <p:cNvCxnSpPr>
            <a:cxnSpLocks/>
          </p:cNvCxnSpPr>
          <p:nvPr/>
        </p:nvCxnSpPr>
        <p:spPr>
          <a:xfrm>
            <a:off x="4024187" y="4035492"/>
            <a:ext cx="0" cy="154994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id="{D9A5C7E2-7223-468B-8EAB-1D83A7A37D30}"/>
              </a:ext>
            </a:extLst>
          </p:cNvPr>
          <p:cNvCxnSpPr>
            <a:cxnSpLocks/>
          </p:cNvCxnSpPr>
          <p:nvPr/>
        </p:nvCxnSpPr>
        <p:spPr>
          <a:xfrm>
            <a:off x="2399912" y="4046343"/>
            <a:ext cx="1631679" cy="15390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6BC0B6AD-781A-4927-9E22-1F1CA29C339B}"/>
              </a:ext>
            </a:extLst>
          </p:cNvPr>
          <p:cNvCxnSpPr>
            <a:cxnSpLocks/>
          </p:cNvCxnSpPr>
          <p:nvPr/>
        </p:nvCxnSpPr>
        <p:spPr>
          <a:xfrm flipH="1">
            <a:off x="2397223" y="4046343"/>
            <a:ext cx="1626963" cy="153909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0B1025D3-0535-45F4-A4F6-A94835F70F4E}"/>
              </a:ext>
            </a:extLst>
          </p:cNvPr>
          <p:cNvSpPr txBox="1"/>
          <p:nvPr/>
        </p:nvSpPr>
        <p:spPr>
          <a:xfrm>
            <a:off x="3011770" y="5600409"/>
            <a:ext cx="4056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19B8240E-D8E8-4AA6-B035-8C2AA67DA4AC}"/>
              </a:ext>
            </a:extLst>
          </p:cNvPr>
          <p:cNvSpPr txBox="1"/>
          <p:nvPr/>
        </p:nvSpPr>
        <p:spPr>
          <a:xfrm>
            <a:off x="1982796" y="4627639"/>
            <a:ext cx="4056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93726E30-9675-4F51-ADFA-57DCD293D075}"/>
              </a:ext>
            </a:extLst>
          </p:cNvPr>
          <p:cNvSpPr txBox="1"/>
          <p:nvPr/>
        </p:nvSpPr>
        <p:spPr>
          <a:xfrm>
            <a:off x="4031589" y="4627639"/>
            <a:ext cx="4056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1D722C64-E65D-4E46-8C71-5466DE17823C}"/>
              </a:ext>
            </a:extLst>
          </p:cNvPr>
          <p:cNvSpPr txBox="1"/>
          <p:nvPr/>
        </p:nvSpPr>
        <p:spPr>
          <a:xfrm>
            <a:off x="2723664" y="4222792"/>
            <a:ext cx="4056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06F90BBE-2A3B-4CC1-97AF-C5FF7A7A9075}"/>
              </a:ext>
            </a:extLst>
          </p:cNvPr>
          <p:cNvSpPr txBox="1"/>
          <p:nvPr/>
        </p:nvSpPr>
        <p:spPr>
          <a:xfrm>
            <a:off x="3329803" y="4222792"/>
            <a:ext cx="4056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DAAD9646-E952-4416-8380-96C51B8B797A}"/>
              </a:ext>
            </a:extLst>
          </p:cNvPr>
          <p:cNvSpPr txBox="1"/>
          <p:nvPr/>
        </p:nvSpPr>
        <p:spPr>
          <a:xfrm>
            <a:off x="3049051" y="3753955"/>
            <a:ext cx="293276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40940CC3-5AEF-4DCE-80A0-20BEE52BB140}"/>
              </a:ext>
            </a:extLst>
          </p:cNvPr>
          <p:cNvSpPr txBox="1"/>
          <p:nvPr/>
        </p:nvSpPr>
        <p:spPr>
          <a:xfrm>
            <a:off x="3011770" y="5074869"/>
            <a:ext cx="521503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kumimoji="1" lang="zh-CN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endParaRPr kumimoji="1" lang="zh-TW" altLang="en-US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E5CD9B76-E15A-456E-8C1A-C9EEEE06EF42}"/>
              </a:ext>
            </a:extLst>
          </p:cNvPr>
          <p:cNvSpPr txBox="1"/>
          <p:nvPr/>
        </p:nvSpPr>
        <p:spPr>
          <a:xfrm>
            <a:off x="6278549" y="1735405"/>
            <a:ext cx="3474630" cy="276999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CN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決賽：預賽成績保留</a:t>
            </a:r>
            <a:endParaRPr kumimoji="1"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B895EB99-BA30-4EBA-BEB3-C862CBF66138}"/>
              </a:ext>
            </a:extLst>
          </p:cNvPr>
          <p:cNvCxnSpPr>
            <a:cxnSpLocks/>
          </p:cNvCxnSpPr>
          <p:nvPr/>
        </p:nvCxnSpPr>
        <p:spPr>
          <a:xfrm>
            <a:off x="8029674" y="3915464"/>
            <a:ext cx="148810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>
            <a:extLst>
              <a:ext uri="{FF2B5EF4-FFF2-40B4-BE49-F238E27FC236}">
                <a16:creationId xmlns:a16="http://schemas.microsoft.com/office/drawing/2014/main" id="{DE6BBF47-EE56-450D-B420-483645A5C99E}"/>
              </a:ext>
            </a:extLst>
          </p:cNvPr>
          <p:cNvCxnSpPr>
            <a:cxnSpLocks/>
          </p:cNvCxnSpPr>
          <p:nvPr/>
        </p:nvCxnSpPr>
        <p:spPr>
          <a:xfrm>
            <a:off x="8029674" y="2569665"/>
            <a:ext cx="147429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57CB0DE8-8933-44AF-BBC8-6D699A4DAFF9}"/>
              </a:ext>
            </a:extLst>
          </p:cNvPr>
          <p:cNvSpPr txBox="1"/>
          <p:nvPr/>
        </p:nvSpPr>
        <p:spPr>
          <a:xfrm>
            <a:off x="7446751" y="2431165"/>
            <a:ext cx="569113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/>
              <a:t>Ａ</a:t>
            </a:r>
            <a:r>
              <a:rPr kumimoji="1" lang="en-US" altLang="zh-TW" sz="1300" dirty="0"/>
              <a:t>1</a:t>
            </a:r>
            <a:endParaRPr kumimoji="1" lang="zh-TW" altLang="en-US" sz="1300" dirty="0"/>
          </a:p>
        </p:txBody>
      </p:sp>
      <p:cxnSp>
        <p:nvCxnSpPr>
          <p:cNvPr id="38" name="直線接點 37">
            <a:extLst>
              <a:ext uri="{FF2B5EF4-FFF2-40B4-BE49-F238E27FC236}">
                <a16:creationId xmlns:a16="http://schemas.microsoft.com/office/drawing/2014/main" id="{76F04A4B-FD47-4BF2-8B91-B23F2F6D8205}"/>
              </a:ext>
            </a:extLst>
          </p:cNvPr>
          <p:cNvCxnSpPr>
            <a:cxnSpLocks/>
            <a:stCxn id="37" idx="3"/>
          </p:cNvCxnSpPr>
          <p:nvPr/>
        </p:nvCxnSpPr>
        <p:spPr>
          <a:xfrm>
            <a:off x="8015864" y="2577359"/>
            <a:ext cx="1515726" cy="132797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>
            <a:extLst>
              <a:ext uri="{FF2B5EF4-FFF2-40B4-BE49-F238E27FC236}">
                <a16:creationId xmlns:a16="http://schemas.microsoft.com/office/drawing/2014/main" id="{01E029A5-0403-4858-AB40-521285C722F6}"/>
              </a:ext>
            </a:extLst>
          </p:cNvPr>
          <p:cNvCxnSpPr>
            <a:cxnSpLocks/>
          </p:cNvCxnSpPr>
          <p:nvPr/>
        </p:nvCxnSpPr>
        <p:spPr>
          <a:xfrm flipH="1">
            <a:off x="8029675" y="2569664"/>
            <a:ext cx="1488108" cy="134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CFE6EFA0-03D1-4F23-B7E1-3F8AC56D8651}"/>
              </a:ext>
            </a:extLst>
          </p:cNvPr>
          <p:cNvSpPr txBox="1"/>
          <p:nvPr/>
        </p:nvSpPr>
        <p:spPr>
          <a:xfrm>
            <a:off x="7460562" y="3776965"/>
            <a:ext cx="569113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/>
              <a:t>Ａ</a:t>
            </a:r>
            <a:r>
              <a:rPr kumimoji="1" lang="en-US" altLang="zh-TW" sz="1300" dirty="0"/>
              <a:t>2</a:t>
            </a:r>
            <a:endParaRPr kumimoji="1" lang="zh-TW" altLang="en-US" sz="1300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F33C218B-E962-43C6-83A2-578213BEDABB}"/>
              </a:ext>
            </a:extLst>
          </p:cNvPr>
          <p:cNvSpPr txBox="1"/>
          <p:nvPr/>
        </p:nvSpPr>
        <p:spPr>
          <a:xfrm>
            <a:off x="9531590" y="3766833"/>
            <a:ext cx="569113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en-US" altLang="zh-TW" sz="1300" dirty="0"/>
              <a:t>B2</a:t>
            </a:r>
            <a:endParaRPr kumimoji="1" lang="zh-TW" altLang="en-US" sz="1300" dirty="0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C7F02C6C-9347-457C-8E55-458344214508}"/>
              </a:ext>
            </a:extLst>
          </p:cNvPr>
          <p:cNvSpPr txBox="1"/>
          <p:nvPr/>
        </p:nvSpPr>
        <p:spPr>
          <a:xfrm>
            <a:off x="9544017" y="2431164"/>
            <a:ext cx="569113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en-US" altLang="zh-TW" sz="1300" dirty="0"/>
              <a:t>B1</a:t>
            </a:r>
            <a:endParaRPr kumimoji="1" lang="zh-TW" altLang="en-US" sz="1300" dirty="0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02E55F95-6308-4B82-815A-510A3853F562}"/>
              </a:ext>
            </a:extLst>
          </p:cNvPr>
          <p:cNvSpPr txBox="1"/>
          <p:nvPr/>
        </p:nvSpPr>
        <p:spPr>
          <a:xfrm>
            <a:off x="8482267" y="2277719"/>
            <a:ext cx="56911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十三</a:t>
            </a:r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C294552B-055F-4F25-BD11-35715FCA9523}"/>
              </a:ext>
            </a:extLst>
          </p:cNvPr>
          <p:cNvSpPr txBox="1"/>
          <p:nvPr/>
        </p:nvSpPr>
        <p:spPr>
          <a:xfrm>
            <a:off x="8499529" y="3907770"/>
            <a:ext cx="562207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十二</a:t>
            </a:r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189E5AD9-DC56-4B47-B0AA-DED28EE41271}"/>
              </a:ext>
            </a:extLst>
          </p:cNvPr>
          <p:cNvSpPr txBox="1"/>
          <p:nvPr/>
        </p:nvSpPr>
        <p:spPr>
          <a:xfrm>
            <a:off x="8059565" y="2801770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0CE4253D-BE8A-4385-B647-D8BE122AFB39}"/>
              </a:ext>
            </a:extLst>
          </p:cNvPr>
          <p:cNvSpPr txBox="1"/>
          <p:nvPr/>
        </p:nvSpPr>
        <p:spPr>
          <a:xfrm>
            <a:off x="9085483" y="2801770"/>
            <a:ext cx="369332" cy="49244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十一</a:t>
            </a:r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8ECB0614-FF9D-44CF-84EC-BA87C8FD3651}"/>
              </a:ext>
            </a:extLst>
          </p:cNvPr>
          <p:cNvSpPr txBox="1"/>
          <p:nvPr/>
        </p:nvSpPr>
        <p:spPr>
          <a:xfrm>
            <a:off x="3004654" y="2451310"/>
            <a:ext cx="521503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r>
              <a:rPr kumimoji="1" lang="zh-CN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endParaRPr kumimoji="1" lang="zh-TW" altLang="en-US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8" name="文字方塊 47">
            <a:extLst>
              <a:ext uri="{FF2B5EF4-FFF2-40B4-BE49-F238E27FC236}">
                <a16:creationId xmlns:a16="http://schemas.microsoft.com/office/drawing/2014/main" id="{8E7B4133-E52F-4A09-BFD6-E480A733AB0C}"/>
              </a:ext>
            </a:extLst>
          </p:cNvPr>
          <p:cNvSpPr txBox="1"/>
          <p:nvPr/>
        </p:nvSpPr>
        <p:spPr>
          <a:xfrm>
            <a:off x="2854058" y="1166396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信義鄉</a:t>
            </a:r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B770A808-D90A-4163-A023-C0321B0E3DA8}"/>
              </a:ext>
            </a:extLst>
          </p:cNvPr>
          <p:cNvSpPr txBox="1"/>
          <p:nvPr/>
        </p:nvSpPr>
        <p:spPr>
          <a:xfrm>
            <a:off x="1663108" y="3003683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衛生局</a:t>
            </a:r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25C7204F-EFCB-440B-93E9-98DAF26D062D}"/>
              </a:ext>
            </a:extLst>
          </p:cNvPr>
          <p:cNvSpPr txBox="1"/>
          <p:nvPr/>
        </p:nvSpPr>
        <p:spPr>
          <a:xfrm>
            <a:off x="4115536" y="2999362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團結隊</a:t>
            </a: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C7258BE8-F843-47E5-AF49-41C270C1E558}"/>
              </a:ext>
            </a:extLst>
          </p:cNvPr>
          <p:cNvSpPr txBox="1"/>
          <p:nvPr/>
        </p:nvSpPr>
        <p:spPr>
          <a:xfrm>
            <a:off x="1775008" y="3748530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警察局</a:t>
            </a:r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45DBD7E3-C3BB-4C10-82E0-17C0A62E2C99}"/>
              </a:ext>
            </a:extLst>
          </p:cNvPr>
          <p:cNvSpPr txBox="1"/>
          <p:nvPr/>
        </p:nvSpPr>
        <p:spPr>
          <a:xfrm>
            <a:off x="3966063" y="3748530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仁愛鄉</a:t>
            </a:r>
          </a:p>
        </p:txBody>
      </p:sp>
      <p:sp>
        <p:nvSpPr>
          <p:cNvPr id="53" name="文字方塊 52">
            <a:extLst>
              <a:ext uri="{FF2B5EF4-FFF2-40B4-BE49-F238E27FC236}">
                <a16:creationId xmlns:a16="http://schemas.microsoft.com/office/drawing/2014/main" id="{B455E11A-223A-42DC-9425-3667D30EE459}"/>
              </a:ext>
            </a:extLst>
          </p:cNvPr>
          <p:cNvSpPr txBox="1"/>
          <p:nvPr/>
        </p:nvSpPr>
        <p:spPr>
          <a:xfrm>
            <a:off x="1775533" y="5579438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消防局</a:t>
            </a:r>
          </a:p>
        </p:txBody>
      </p:sp>
      <p:sp>
        <p:nvSpPr>
          <p:cNvPr id="54" name="文字方塊 53">
            <a:extLst>
              <a:ext uri="{FF2B5EF4-FFF2-40B4-BE49-F238E27FC236}">
                <a16:creationId xmlns:a16="http://schemas.microsoft.com/office/drawing/2014/main" id="{3F047D34-0068-41A4-A46A-B60F5E7B0027}"/>
              </a:ext>
            </a:extLst>
          </p:cNvPr>
          <p:cNvSpPr txBox="1"/>
          <p:nvPr/>
        </p:nvSpPr>
        <p:spPr>
          <a:xfrm>
            <a:off x="3968687" y="5576975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竹山鎮</a:t>
            </a:r>
          </a:p>
        </p:txBody>
      </p:sp>
    </p:spTree>
    <p:extLst>
      <p:ext uri="{BB962C8B-B14F-4D97-AF65-F5344CB8AC3E}">
        <p14:creationId xmlns:p14="http://schemas.microsoft.com/office/powerpoint/2010/main" val="2657151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文字方塊 78">
            <a:extLst>
              <a:ext uri="{FF2B5EF4-FFF2-40B4-BE49-F238E27FC236}">
                <a16:creationId xmlns:a16="http://schemas.microsoft.com/office/drawing/2014/main" id="{3C6717FA-C7EC-4663-B294-247A448CAD2D}"/>
              </a:ext>
            </a:extLst>
          </p:cNvPr>
          <p:cNvSpPr txBox="1"/>
          <p:nvPr/>
        </p:nvSpPr>
        <p:spPr>
          <a:xfrm>
            <a:off x="5911335" y="3282806"/>
            <a:ext cx="1018384" cy="2923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國中男子組</a:t>
            </a:r>
          </a:p>
        </p:txBody>
      </p:sp>
      <p:sp>
        <p:nvSpPr>
          <p:cNvPr id="137" name="文字方塊 136">
            <a:extLst>
              <a:ext uri="{FF2B5EF4-FFF2-40B4-BE49-F238E27FC236}">
                <a16:creationId xmlns:a16="http://schemas.microsoft.com/office/drawing/2014/main" id="{B689F62A-CE8B-4697-956D-BC13C9513681}"/>
              </a:ext>
            </a:extLst>
          </p:cNvPr>
          <p:cNvSpPr txBox="1"/>
          <p:nvPr/>
        </p:nvSpPr>
        <p:spPr>
          <a:xfrm>
            <a:off x="968138" y="642966"/>
            <a:ext cx="1018385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教職員工組</a:t>
            </a:r>
          </a:p>
        </p:txBody>
      </p:sp>
      <p:cxnSp>
        <p:nvCxnSpPr>
          <p:cNvPr id="138" name="直線接點 137">
            <a:extLst>
              <a:ext uri="{FF2B5EF4-FFF2-40B4-BE49-F238E27FC236}">
                <a16:creationId xmlns:a16="http://schemas.microsoft.com/office/drawing/2014/main" id="{944655D3-8BC8-4880-AB8A-B3E56B06A9BE}"/>
              </a:ext>
            </a:extLst>
          </p:cNvPr>
          <p:cNvCxnSpPr>
            <a:cxnSpLocks/>
          </p:cNvCxnSpPr>
          <p:nvPr/>
        </p:nvCxnSpPr>
        <p:spPr>
          <a:xfrm>
            <a:off x="2364049" y="2706197"/>
            <a:ext cx="148810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直線接點 138">
            <a:extLst>
              <a:ext uri="{FF2B5EF4-FFF2-40B4-BE49-F238E27FC236}">
                <a16:creationId xmlns:a16="http://schemas.microsoft.com/office/drawing/2014/main" id="{997E0A18-8C32-4871-BB09-29A2E88C25D7}"/>
              </a:ext>
            </a:extLst>
          </p:cNvPr>
          <p:cNvCxnSpPr>
            <a:cxnSpLocks/>
          </p:cNvCxnSpPr>
          <p:nvPr/>
        </p:nvCxnSpPr>
        <p:spPr>
          <a:xfrm>
            <a:off x="2364049" y="1360398"/>
            <a:ext cx="147429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直線接點 139">
            <a:extLst>
              <a:ext uri="{FF2B5EF4-FFF2-40B4-BE49-F238E27FC236}">
                <a16:creationId xmlns:a16="http://schemas.microsoft.com/office/drawing/2014/main" id="{4CE5CFBB-9AF7-4C0B-9CC8-2F1367F82072}"/>
              </a:ext>
            </a:extLst>
          </p:cNvPr>
          <p:cNvCxnSpPr>
            <a:cxnSpLocks/>
          </p:cNvCxnSpPr>
          <p:nvPr/>
        </p:nvCxnSpPr>
        <p:spPr>
          <a:xfrm>
            <a:off x="2364049" y="1360398"/>
            <a:ext cx="0" cy="13457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線接點 140">
            <a:extLst>
              <a:ext uri="{FF2B5EF4-FFF2-40B4-BE49-F238E27FC236}">
                <a16:creationId xmlns:a16="http://schemas.microsoft.com/office/drawing/2014/main" id="{6A89D641-68B0-43EF-9145-857F91108566}"/>
              </a:ext>
            </a:extLst>
          </p:cNvPr>
          <p:cNvCxnSpPr>
            <a:cxnSpLocks/>
          </p:cNvCxnSpPr>
          <p:nvPr/>
        </p:nvCxnSpPr>
        <p:spPr>
          <a:xfrm>
            <a:off x="3852156" y="1360398"/>
            <a:ext cx="0" cy="13457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接點 141">
            <a:extLst>
              <a:ext uri="{FF2B5EF4-FFF2-40B4-BE49-F238E27FC236}">
                <a16:creationId xmlns:a16="http://schemas.microsoft.com/office/drawing/2014/main" id="{E38F8AE5-ECD8-46C8-A5D5-7B926C848C85}"/>
              </a:ext>
            </a:extLst>
          </p:cNvPr>
          <p:cNvCxnSpPr>
            <a:cxnSpLocks/>
          </p:cNvCxnSpPr>
          <p:nvPr/>
        </p:nvCxnSpPr>
        <p:spPr>
          <a:xfrm>
            <a:off x="2381410" y="1360398"/>
            <a:ext cx="1464006" cy="133566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線接點 142">
            <a:extLst>
              <a:ext uri="{FF2B5EF4-FFF2-40B4-BE49-F238E27FC236}">
                <a16:creationId xmlns:a16="http://schemas.microsoft.com/office/drawing/2014/main" id="{0D27FCCE-7D80-4C3E-B177-5A8FBF7F1490}"/>
              </a:ext>
            </a:extLst>
          </p:cNvPr>
          <p:cNvCxnSpPr>
            <a:cxnSpLocks/>
          </p:cNvCxnSpPr>
          <p:nvPr/>
        </p:nvCxnSpPr>
        <p:spPr>
          <a:xfrm flipH="1">
            <a:off x="2370789" y="1360397"/>
            <a:ext cx="1488108" cy="134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文字方塊 143">
            <a:extLst>
              <a:ext uri="{FF2B5EF4-FFF2-40B4-BE49-F238E27FC236}">
                <a16:creationId xmlns:a16="http://schemas.microsoft.com/office/drawing/2014/main" id="{C4C19D6E-BC44-4D22-8F90-A863359B2FD6}"/>
              </a:ext>
            </a:extLst>
          </p:cNvPr>
          <p:cNvSpPr txBox="1"/>
          <p:nvPr/>
        </p:nvSpPr>
        <p:spPr>
          <a:xfrm>
            <a:off x="2916532" y="1065572"/>
            <a:ext cx="369332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</a:p>
        </p:txBody>
      </p:sp>
      <p:sp>
        <p:nvSpPr>
          <p:cNvPr id="145" name="文字方塊 144">
            <a:extLst>
              <a:ext uri="{FF2B5EF4-FFF2-40B4-BE49-F238E27FC236}">
                <a16:creationId xmlns:a16="http://schemas.microsoft.com/office/drawing/2014/main" id="{B1CD35FA-10CC-4994-AD01-0FA9A94CC389}"/>
              </a:ext>
            </a:extLst>
          </p:cNvPr>
          <p:cNvSpPr txBox="1"/>
          <p:nvPr/>
        </p:nvSpPr>
        <p:spPr>
          <a:xfrm>
            <a:off x="2930341" y="2719193"/>
            <a:ext cx="369332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</a:p>
        </p:txBody>
      </p:sp>
      <p:sp>
        <p:nvSpPr>
          <p:cNvPr id="146" name="文字方塊 145">
            <a:extLst>
              <a:ext uri="{FF2B5EF4-FFF2-40B4-BE49-F238E27FC236}">
                <a16:creationId xmlns:a16="http://schemas.microsoft.com/office/drawing/2014/main" id="{3CFDA01F-4BEF-4BC9-BDAF-73D9EA4FE006}"/>
              </a:ext>
            </a:extLst>
          </p:cNvPr>
          <p:cNvSpPr txBox="1"/>
          <p:nvPr/>
        </p:nvSpPr>
        <p:spPr>
          <a:xfrm>
            <a:off x="1993451" y="1874550"/>
            <a:ext cx="369332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</a:p>
        </p:txBody>
      </p:sp>
      <p:sp>
        <p:nvSpPr>
          <p:cNvPr id="147" name="文字方塊 146">
            <a:extLst>
              <a:ext uri="{FF2B5EF4-FFF2-40B4-BE49-F238E27FC236}">
                <a16:creationId xmlns:a16="http://schemas.microsoft.com/office/drawing/2014/main" id="{0FF7FB49-59EE-46D9-90B8-0210705649DB}"/>
              </a:ext>
            </a:extLst>
          </p:cNvPr>
          <p:cNvSpPr txBox="1"/>
          <p:nvPr/>
        </p:nvSpPr>
        <p:spPr>
          <a:xfrm>
            <a:off x="3858896" y="1874550"/>
            <a:ext cx="369332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</a:p>
        </p:txBody>
      </p:sp>
      <p:sp>
        <p:nvSpPr>
          <p:cNvPr id="148" name="文字方塊 147">
            <a:extLst>
              <a:ext uri="{FF2B5EF4-FFF2-40B4-BE49-F238E27FC236}">
                <a16:creationId xmlns:a16="http://schemas.microsoft.com/office/drawing/2014/main" id="{1CA522F8-A7EC-410A-926C-24DF098E3F04}"/>
              </a:ext>
            </a:extLst>
          </p:cNvPr>
          <p:cNvSpPr txBox="1"/>
          <p:nvPr/>
        </p:nvSpPr>
        <p:spPr>
          <a:xfrm>
            <a:off x="2668018" y="1523027"/>
            <a:ext cx="369332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</a:p>
        </p:txBody>
      </p:sp>
      <p:sp>
        <p:nvSpPr>
          <p:cNvPr id="149" name="文字方塊 148">
            <a:extLst>
              <a:ext uri="{FF2B5EF4-FFF2-40B4-BE49-F238E27FC236}">
                <a16:creationId xmlns:a16="http://schemas.microsoft.com/office/drawing/2014/main" id="{E7C61B4A-1F32-4993-94EB-AB6B75224C56}"/>
              </a:ext>
            </a:extLst>
          </p:cNvPr>
          <p:cNvSpPr txBox="1"/>
          <p:nvPr/>
        </p:nvSpPr>
        <p:spPr>
          <a:xfrm>
            <a:off x="3219913" y="1523027"/>
            <a:ext cx="369332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</a:p>
        </p:txBody>
      </p:sp>
      <p:sp>
        <p:nvSpPr>
          <p:cNvPr id="59" name="三角形 29">
            <a:extLst>
              <a:ext uri="{FF2B5EF4-FFF2-40B4-BE49-F238E27FC236}">
                <a16:creationId xmlns:a16="http://schemas.microsoft.com/office/drawing/2014/main" id="{D0F881E8-2601-45DE-9AA6-99A28502B526}"/>
              </a:ext>
            </a:extLst>
          </p:cNvPr>
          <p:cNvSpPr/>
          <p:nvPr/>
        </p:nvSpPr>
        <p:spPr>
          <a:xfrm>
            <a:off x="7750840" y="4179074"/>
            <a:ext cx="1928692" cy="1541939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BE3ABAAA-A8D4-478C-B547-14288AFCBF43}"/>
              </a:ext>
            </a:extLst>
          </p:cNvPr>
          <p:cNvSpPr txBox="1"/>
          <p:nvPr/>
        </p:nvSpPr>
        <p:spPr>
          <a:xfrm>
            <a:off x="8495200" y="5731286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</a:p>
        </p:txBody>
      </p:sp>
      <p:sp>
        <p:nvSpPr>
          <p:cNvPr id="61" name="文字方塊 60">
            <a:extLst>
              <a:ext uri="{FF2B5EF4-FFF2-40B4-BE49-F238E27FC236}">
                <a16:creationId xmlns:a16="http://schemas.microsoft.com/office/drawing/2014/main" id="{737E664D-863F-43C3-9C43-EC8DC17E6B5F}"/>
              </a:ext>
            </a:extLst>
          </p:cNvPr>
          <p:cNvSpPr txBox="1"/>
          <p:nvPr/>
        </p:nvSpPr>
        <p:spPr>
          <a:xfrm>
            <a:off x="9150463" y="4679409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</a:p>
        </p:txBody>
      </p: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1F8385C5-D4BC-4DBB-AA68-B4B68407E170}"/>
              </a:ext>
            </a:extLst>
          </p:cNvPr>
          <p:cNvSpPr txBox="1"/>
          <p:nvPr/>
        </p:nvSpPr>
        <p:spPr>
          <a:xfrm>
            <a:off x="7938724" y="4733378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</a:p>
        </p:txBody>
      </p:sp>
      <p:sp>
        <p:nvSpPr>
          <p:cNvPr id="64" name="文字方塊 63">
            <a:extLst>
              <a:ext uri="{FF2B5EF4-FFF2-40B4-BE49-F238E27FC236}">
                <a16:creationId xmlns:a16="http://schemas.microsoft.com/office/drawing/2014/main" id="{A67BB2F0-62D4-4599-87F8-F9EF927FF271}"/>
              </a:ext>
            </a:extLst>
          </p:cNvPr>
          <p:cNvSpPr txBox="1"/>
          <p:nvPr/>
        </p:nvSpPr>
        <p:spPr>
          <a:xfrm>
            <a:off x="5908856" y="667586"/>
            <a:ext cx="1018385" cy="2923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國中女子組</a:t>
            </a:r>
          </a:p>
        </p:txBody>
      </p:sp>
      <p:sp>
        <p:nvSpPr>
          <p:cNvPr id="65" name="三角形 29">
            <a:extLst>
              <a:ext uri="{FF2B5EF4-FFF2-40B4-BE49-F238E27FC236}">
                <a16:creationId xmlns:a16="http://schemas.microsoft.com/office/drawing/2014/main" id="{9E6BF944-0C36-43AD-AD86-B0C87B206C9E}"/>
              </a:ext>
            </a:extLst>
          </p:cNvPr>
          <p:cNvSpPr/>
          <p:nvPr/>
        </p:nvSpPr>
        <p:spPr>
          <a:xfrm>
            <a:off x="7713042" y="1200649"/>
            <a:ext cx="1928692" cy="1541939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C0B8C581-BEE3-47CA-8AC0-B5395A7CDE8B}"/>
              </a:ext>
            </a:extLst>
          </p:cNvPr>
          <p:cNvSpPr txBox="1"/>
          <p:nvPr/>
        </p:nvSpPr>
        <p:spPr>
          <a:xfrm>
            <a:off x="8530520" y="2752861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</a:p>
        </p:txBody>
      </p:sp>
      <p:sp>
        <p:nvSpPr>
          <p:cNvPr id="67" name="文字方塊 66">
            <a:extLst>
              <a:ext uri="{FF2B5EF4-FFF2-40B4-BE49-F238E27FC236}">
                <a16:creationId xmlns:a16="http://schemas.microsoft.com/office/drawing/2014/main" id="{07B917F2-6D22-4B19-A9FA-21BB49F74C4A}"/>
              </a:ext>
            </a:extLst>
          </p:cNvPr>
          <p:cNvSpPr txBox="1"/>
          <p:nvPr/>
        </p:nvSpPr>
        <p:spPr>
          <a:xfrm>
            <a:off x="9112665" y="1700984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</a:p>
        </p:txBody>
      </p:sp>
      <p:sp>
        <p:nvSpPr>
          <p:cNvPr id="68" name="文字方塊 67">
            <a:extLst>
              <a:ext uri="{FF2B5EF4-FFF2-40B4-BE49-F238E27FC236}">
                <a16:creationId xmlns:a16="http://schemas.microsoft.com/office/drawing/2014/main" id="{5AF0F07E-95CF-4F4D-8590-49B72B635E70}"/>
              </a:ext>
            </a:extLst>
          </p:cNvPr>
          <p:cNvSpPr txBox="1"/>
          <p:nvPr/>
        </p:nvSpPr>
        <p:spPr>
          <a:xfrm>
            <a:off x="7900926" y="1754953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E2410B6C-CB32-4068-86F0-EB34D8B837CA}"/>
              </a:ext>
            </a:extLst>
          </p:cNvPr>
          <p:cNvSpPr txBox="1"/>
          <p:nvPr/>
        </p:nvSpPr>
        <p:spPr>
          <a:xfrm>
            <a:off x="965091" y="3282806"/>
            <a:ext cx="1018384" cy="2923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高中男子組</a:t>
            </a:r>
          </a:p>
        </p:txBody>
      </p:sp>
      <p:sp>
        <p:nvSpPr>
          <p:cNvPr id="70" name="三角形 29">
            <a:extLst>
              <a:ext uri="{FF2B5EF4-FFF2-40B4-BE49-F238E27FC236}">
                <a16:creationId xmlns:a16="http://schemas.microsoft.com/office/drawing/2014/main" id="{003D58A9-AC91-495C-A206-287747A57DC5}"/>
              </a:ext>
            </a:extLst>
          </p:cNvPr>
          <p:cNvSpPr/>
          <p:nvPr/>
        </p:nvSpPr>
        <p:spPr>
          <a:xfrm>
            <a:off x="2267019" y="4179074"/>
            <a:ext cx="1928692" cy="1541939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71" name="文字方塊 70">
            <a:extLst>
              <a:ext uri="{FF2B5EF4-FFF2-40B4-BE49-F238E27FC236}">
                <a16:creationId xmlns:a16="http://schemas.microsoft.com/office/drawing/2014/main" id="{AF460F2F-A604-427D-AFC5-5B831EB5BDE7}"/>
              </a:ext>
            </a:extLst>
          </p:cNvPr>
          <p:cNvSpPr txBox="1"/>
          <p:nvPr/>
        </p:nvSpPr>
        <p:spPr>
          <a:xfrm>
            <a:off x="3011379" y="5731286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</a:p>
        </p:txBody>
      </p:sp>
      <p:sp>
        <p:nvSpPr>
          <p:cNvPr id="72" name="文字方塊 71">
            <a:extLst>
              <a:ext uri="{FF2B5EF4-FFF2-40B4-BE49-F238E27FC236}">
                <a16:creationId xmlns:a16="http://schemas.microsoft.com/office/drawing/2014/main" id="{3F4B284F-8B04-495B-AE4A-2CBA9B1605BF}"/>
              </a:ext>
            </a:extLst>
          </p:cNvPr>
          <p:cNvSpPr txBox="1"/>
          <p:nvPr/>
        </p:nvSpPr>
        <p:spPr>
          <a:xfrm>
            <a:off x="3666642" y="4679409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</a:p>
        </p:txBody>
      </p:sp>
      <p:sp>
        <p:nvSpPr>
          <p:cNvPr id="73" name="文字方塊 72">
            <a:extLst>
              <a:ext uri="{FF2B5EF4-FFF2-40B4-BE49-F238E27FC236}">
                <a16:creationId xmlns:a16="http://schemas.microsoft.com/office/drawing/2014/main" id="{F426E4B1-4DFD-4B85-A2E5-F713A46D3331}"/>
              </a:ext>
            </a:extLst>
          </p:cNvPr>
          <p:cNvSpPr txBox="1"/>
          <p:nvPr/>
        </p:nvSpPr>
        <p:spPr>
          <a:xfrm>
            <a:off x="2454903" y="4733378"/>
            <a:ext cx="369332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FC5EBBD6-B90B-4262-BE18-14DEB7EFD311}"/>
              </a:ext>
            </a:extLst>
          </p:cNvPr>
          <p:cNvSpPr txBox="1"/>
          <p:nvPr/>
        </p:nvSpPr>
        <p:spPr>
          <a:xfrm>
            <a:off x="1764718" y="1066028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南投市</a:t>
            </a: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2426C555-5F4A-46B3-B168-3781C03E0176}"/>
              </a:ext>
            </a:extLst>
          </p:cNvPr>
          <p:cNvSpPr txBox="1"/>
          <p:nvPr/>
        </p:nvSpPr>
        <p:spPr>
          <a:xfrm>
            <a:off x="3773071" y="1066028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集集鎮</a:t>
            </a: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FB3F24E1-6875-4368-9996-368F1B5C18D3}"/>
              </a:ext>
            </a:extLst>
          </p:cNvPr>
          <p:cNvSpPr txBox="1"/>
          <p:nvPr/>
        </p:nvSpPr>
        <p:spPr>
          <a:xfrm>
            <a:off x="1735493" y="2691133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信義鄉</a:t>
            </a: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3D06969A-A3A6-4803-ADE1-F47028B5E3A5}"/>
              </a:ext>
            </a:extLst>
          </p:cNvPr>
          <p:cNvSpPr txBox="1"/>
          <p:nvPr/>
        </p:nvSpPr>
        <p:spPr>
          <a:xfrm>
            <a:off x="3788112" y="2691133"/>
            <a:ext cx="7058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仁愛鄉</a:t>
            </a: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8F7F7F57-1580-42A7-9101-49325D86A99F}"/>
              </a:ext>
            </a:extLst>
          </p:cNvPr>
          <p:cNvSpPr txBox="1"/>
          <p:nvPr/>
        </p:nvSpPr>
        <p:spPr>
          <a:xfrm>
            <a:off x="4141056" y="5719410"/>
            <a:ext cx="861250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南投高中</a:t>
            </a:r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7A787CBD-85E6-49EF-99B5-9D017A9B4FB9}"/>
              </a:ext>
            </a:extLst>
          </p:cNvPr>
          <p:cNvSpPr txBox="1"/>
          <p:nvPr/>
        </p:nvSpPr>
        <p:spPr>
          <a:xfrm>
            <a:off x="2819054" y="3891546"/>
            <a:ext cx="8475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草屯商工</a:t>
            </a: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8885D44F-E5BA-4A0C-8796-9382DA357ADC}"/>
              </a:ext>
            </a:extLst>
          </p:cNvPr>
          <p:cNvSpPr txBox="1"/>
          <p:nvPr/>
        </p:nvSpPr>
        <p:spPr>
          <a:xfrm>
            <a:off x="1470282" y="5716153"/>
            <a:ext cx="8475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五育高中</a:t>
            </a: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74BBC200-6DDA-4FCF-84E1-DEAF7FEE5203}"/>
              </a:ext>
            </a:extLst>
          </p:cNvPr>
          <p:cNvSpPr txBox="1"/>
          <p:nvPr/>
        </p:nvSpPr>
        <p:spPr>
          <a:xfrm>
            <a:off x="6839887" y="2742151"/>
            <a:ext cx="8475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草屯國中</a:t>
            </a:r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925B67F5-2BC7-4EDD-9808-C590CF4460C9}"/>
              </a:ext>
            </a:extLst>
          </p:cNvPr>
          <p:cNvSpPr txBox="1"/>
          <p:nvPr/>
        </p:nvSpPr>
        <p:spPr>
          <a:xfrm>
            <a:off x="8265077" y="924302"/>
            <a:ext cx="8475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同富國中</a:t>
            </a: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949D4EF0-FF22-4DAB-9FE4-429E878AAF2B}"/>
              </a:ext>
            </a:extLst>
          </p:cNvPr>
          <p:cNvSpPr txBox="1"/>
          <p:nvPr/>
        </p:nvSpPr>
        <p:spPr>
          <a:xfrm>
            <a:off x="9637191" y="2742588"/>
            <a:ext cx="8475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南崗國中</a:t>
            </a: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97CDF9BE-EFBD-474C-9CA1-011F394FB872}"/>
              </a:ext>
            </a:extLst>
          </p:cNvPr>
          <p:cNvSpPr txBox="1"/>
          <p:nvPr/>
        </p:nvSpPr>
        <p:spPr>
          <a:xfrm>
            <a:off x="8291392" y="3827493"/>
            <a:ext cx="8475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南崗國中</a:t>
            </a:r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16A2CA67-6BBA-4041-8B37-0FB9F957F39F}"/>
              </a:ext>
            </a:extLst>
          </p:cNvPr>
          <p:cNvSpPr txBox="1"/>
          <p:nvPr/>
        </p:nvSpPr>
        <p:spPr>
          <a:xfrm>
            <a:off x="7008565" y="5731286"/>
            <a:ext cx="8475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草屯國中</a:t>
            </a: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C3D7136A-0951-4604-A726-7F62C859EEEB}"/>
              </a:ext>
            </a:extLst>
          </p:cNvPr>
          <p:cNvSpPr txBox="1"/>
          <p:nvPr/>
        </p:nvSpPr>
        <p:spPr>
          <a:xfrm>
            <a:off x="9661750" y="5714018"/>
            <a:ext cx="847588" cy="29238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同富國中</a:t>
            </a:r>
          </a:p>
        </p:txBody>
      </p:sp>
    </p:spTree>
    <p:extLst>
      <p:ext uri="{BB962C8B-B14F-4D97-AF65-F5344CB8AC3E}">
        <p14:creationId xmlns:p14="http://schemas.microsoft.com/office/powerpoint/2010/main" val="1774731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文字方塊 206">
            <a:extLst>
              <a:ext uri="{FF2B5EF4-FFF2-40B4-BE49-F238E27FC236}">
                <a16:creationId xmlns:a16="http://schemas.microsoft.com/office/drawing/2014/main" id="{5930E127-6036-CF4B-B006-F4E0879E8945}"/>
              </a:ext>
            </a:extLst>
          </p:cNvPr>
          <p:cNvSpPr txBox="1"/>
          <p:nvPr/>
        </p:nvSpPr>
        <p:spPr>
          <a:xfrm>
            <a:off x="525880" y="403692"/>
            <a:ext cx="1063223" cy="2923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國小男生</a:t>
            </a:r>
            <a:r>
              <a:rPr kumimoji="1" lang="zh-CN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endParaRPr kumimoji="1" lang="zh-TW" altLang="en-US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F03B1E1E-A4AF-BB40-AA96-A728D852B0A0}"/>
              </a:ext>
            </a:extLst>
          </p:cNvPr>
          <p:cNvCxnSpPr>
            <a:cxnSpLocks/>
          </p:cNvCxnSpPr>
          <p:nvPr/>
        </p:nvCxnSpPr>
        <p:spPr>
          <a:xfrm>
            <a:off x="1041958" y="2670177"/>
            <a:ext cx="1587667" cy="860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59215636-2EA4-6140-A13E-6BBF20ECE05F}"/>
              </a:ext>
            </a:extLst>
          </p:cNvPr>
          <p:cNvCxnSpPr>
            <a:cxnSpLocks/>
          </p:cNvCxnSpPr>
          <p:nvPr/>
        </p:nvCxnSpPr>
        <p:spPr>
          <a:xfrm flipV="1">
            <a:off x="709068" y="3224111"/>
            <a:ext cx="765609" cy="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261F873D-359F-AA47-AA02-5DF6930A9226}"/>
              </a:ext>
            </a:extLst>
          </p:cNvPr>
          <p:cNvCxnSpPr>
            <a:cxnSpLocks/>
          </p:cNvCxnSpPr>
          <p:nvPr/>
        </p:nvCxnSpPr>
        <p:spPr>
          <a:xfrm>
            <a:off x="1842657" y="1843063"/>
            <a:ext cx="279607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3FAEA302-4B5F-0042-A303-1963E61E2734}"/>
              </a:ext>
            </a:extLst>
          </p:cNvPr>
          <p:cNvCxnSpPr>
            <a:cxnSpLocks/>
          </p:cNvCxnSpPr>
          <p:nvPr/>
        </p:nvCxnSpPr>
        <p:spPr>
          <a:xfrm>
            <a:off x="4145289" y="2686083"/>
            <a:ext cx="990186" cy="333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id="{D6E63D01-1DE4-8E47-BC89-846D4180BC05}"/>
              </a:ext>
            </a:extLst>
          </p:cNvPr>
          <p:cNvCxnSpPr>
            <a:cxnSpLocks/>
          </p:cNvCxnSpPr>
          <p:nvPr/>
        </p:nvCxnSpPr>
        <p:spPr>
          <a:xfrm>
            <a:off x="709068" y="3231361"/>
            <a:ext cx="0" cy="14318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B7EE307F-92E3-4A4B-AD17-401E7A893E4B}"/>
              </a:ext>
            </a:extLst>
          </p:cNvPr>
          <p:cNvCxnSpPr>
            <a:cxnSpLocks/>
          </p:cNvCxnSpPr>
          <p:nvPr/>
        </p:nvCxnSpPr>
        <p:spPr>
          <a:xfrm>
            <a:off x="1732559" y="3778067"/>
            <a:ext cx="0" cy="88136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id="{E46C37ED-CB4C-614E-8EDA-762DAA1149E6}"/>
              </a:ext>
            </a:extLst>
          </p:cNvPr>
          <p:cNvCxnSpPr>
            <a:cxnSpLocks/>
          </p:cNvCxnSpPr>
          <p:nvPr/>
        </p:nvCxnSpPr>
        <p:spPr>
          <a:xfrm>
            <a:off x="1216794" y="3778067"/>
            <a:ext cx="0" cy="88136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接點 42">
            <a:extLst>
              <a:ext uri="{FF2B5EF4-FFF2-40B4-BE49-F238E27FC236}">
                <a16:creationId xmlns:a16="http://schemas.microsoft.com/office/drawing/2014/main" id="{CCD95FA9-0B4E-E04C-B10C-35AB0B560722}"/>
              </a:ext>
            </a:extLst>
          </p:cNvPr>
          <p:cNvCxnSpPr>
            <a:cxnSpLocks/>
          </p:cNvCxnSpPr>
          <p:nvPr/>
        </p:nvCxnSpPr>
        <p:spPr>
          <a:xfrm>
            <a:off x="1474677" y="3222669"/>
            <a:ext cx="0" cy="53635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>
            <a:extLst>
              <a:ext uri="{FF2B5EF4-FFF2-40B4-BE49-F238E27FC236}">
                <a16:creationId xmlns:a16="http://schemas.microsoft.com/office/drawing/2014/main" id="{1183CA2B-28EA-4D4E-A5E7-C78FB4945AA2}"/>
              </a:ext>
            </a:extLst>
          </p:cNvPr>
          <p:cNvCxnSpPr>
            <a:cxnSpLocks/>
          </p:cNvCxnSpPr>
          <p:nvPr/>
        </p:nvCxnSpPr>
        <p:spPr>
          <a:xfrm>
            <a:off x="2289754" y="3245864"/>
            <a:ext cx="6797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接點 46">
            <a:extLst>
              <a:ext uri="{FF2B5EF4-FFF2-40B4-BE49-F238E27FC236}">
                <a16:creationId xmlns:a16="http://schemas.microsoft.com/office/drawing/2014/main" id="{48712F47-6ACD-5A42-AA07-621D9E853679}"/>
              </a:ext>
            </a:extLst>
          </p:cNvPr>
          <p:cNvCxnSpPr>
            <a:cxnSpLocks/>
          </p:cNvCxnSpPr>
          <p:nvPr/>
        </p:nvCxnSpPr>
        <p:spPr>
          <a:xfrm>
            <a:off x="2289754" y="3245864"/>
            <a:ext cx="0" cy="140866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接點 48">
            <a:extLst>
              <a:ext uri="{FF2B5EF4-FFF2-40B4-BE49-F238E27FC236}">
                <a16:creationId xmlns:a16="http://schemas.microsoft.com/office/drawing/2014/main" id="{8F5CB0E5-CC80-0644-8ABB-C3333512FD2C}"/>
              </a:ext>
            </a:extLst>
          </p:cNvPr>
          <p:cNvCxnSpPr>
            <a:cxnSpLocks/>
          </p:cNvCxnSpPr>
          <p:nvPr/>
        </p:nvCxnSpPr>
        <p:spPr>
          <a:xfrm flipH="1">
            <a:off x="2969497" y="3240317"/>
            <a:ext cx="8766" cy="142290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>
            <a:extLst>
              <a:ext uri="{FF2B5EF4-FFF2-40B4-BE49-F238E27FC236}">
                <a16:creationId xmlns:a16="http://schemas.microsoft.com/office/drawing/2014/main" id="{589154AA-4F5B-2141-9CDF-D819FBC03403}"/>
              </a:ext>
            </a:extLst>
          </p:cNvPr>
          <p:cNvCxnSpPr>
            <a:cxnSpLocks/>
          </p:cNvCxnSpPr>
          <p:nvPr/>
        </p:nvCxnSpPr>
        <p:spPr>
          <a:xfrm>
            <a:off x="1041958" y="2686317"/>
            <a:ext cx="0" cy="53635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接點 52">
            <a:extLst>
              <a:ext uri="{FF2B5EF4-FFF2-40B4-BE49-F238E27FC236}">
                <a16:creationId xmlns:a16="http://schemas.microsoft.com/office/drawing/2014/main" id="{37021B42-45E4-D648-8460-32A8DC191C50}"/>
              </a:ext>
            </a:extLst>
          </p:cNvPr>
          <p:cNvCxnSpPr>
            <a:cxnSpLocks/>
          </p:cNvCxnSpPr>
          <p:nvPr/>
        </p:nvCxnSpPr>
        <p:spPr>
          <a:xfrm>
            <a:off x="2629625" y="2672303"/>
            <a:ext cx="0" cy="5680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接點 99">
            <a:extLst>
              <a:ext uri="{FF2B5EF4-FFF2-40B4-BE49-F238E27FC236}">
                <a16:creationId xmlns:a16="http://schemas.microsoft.com/office/drawing/2014/main" id="{48C3D9B4-C498-E84B-8901-5753EB5CF5C9}"/>
              </a:ext>
            </a:extLst>
          </p:cNvPr>
          <p:cNvCxnSpPr>
            <a:cxnSpLocks/>
          </p:cNvCxnSpPr>
          <p:nvPr/>
        </p:nvCxnSpPr>
        <p:spPr>
          <a:xfrm>
            <a:off x="4145289" y="2698024"/>
            <a:ext cx="0" cy="545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接點 100">
            <a:extLst>
              <a:ext uri="{FF2B5EF4-FFF2-40B4-BE49-F238E27FC236}">
                <a16:creationId xmlns:a16="http://schemas.microsoft.com/office/drawing/2014/main" id="{72EB5F5F-6248-F347-A707-C4C85EFB7752}"/>
              </a:ext>
            </a:extLst>
          </p:cNvPr>
          <p:cNvCxnSpPr>
            <a:cxnSpLocks/>
          </p:cNvCxnSpPr>
          <p:nvPr/>
        </p:nvCxnSpPr>
        <p:spPr>
          <a:xfrm>
            <a:off x="5135475" y="2678780"/>
            <a:ext cx="0" cy="19757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接點 104">
            <a:extLst>
              <a:ext uri="{FF2B5EF4-FFF2-40B4-BE49-F238E27FC236}">
                <a16:creationId xmlns:a16="http://schemas.microsoft.com/office/drawing/2014/main" id="{E6C2AEE3-09FD-4245-9B15-41FFD010868D}"/>
              </a:ext>
            </a:extLst>
          </p:cNvPr>
          <p:cNvCxnSpPr>
            <a:cxnSpLocks/>
          </p:cNvCxnSpPr>
          <p:nvPr/>
        </p:nvCxnSpPr>
        <p:spPr>
          <a:xfrm flipH="1">
            <a:off x="1842658" y="1843361"/>
            <a:ext cx="8198" cy="8189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接點 106">
            <a:extLst>
              <a:ext uri="{FF2B5EF4-FFF2-40B4-BE49-F238E27FC236}">
                <a16:creationId xmlns:a16="http://schemas.microsoft.com/office/drawing/2014/main" id="{7B83DD07-7711-A240-83F1-DB40194B5C14}"/>
              </a:ext>
            </a:extLst>
          </p:cNvPr>
          <p:cNvCxnSpPr>
            <a:cxnSpLocks/>
          </p:cNvCxnSpPr>
          <p:nvPr/>
        </p:nvCxnSpPr>
        <p:spPr>
          <a:xfrm>
            <a:off x="4638728" y="1843063"/>
            <a:ext cx="0" cy="8430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接點 109">
            <a:extLst>
              <a:ext uri="{FF2B5EF4-FFF2-40B4-BE49-F238E27FC236}">
                <a16:creationId xmlns:a16="http://schemas.microsoft.com/office/drawing/2014/main" id="{9ECA9879-783B-F14E-B7FC-97CB9B9316BB}"/>
              </a:ext>
            </a:extLst>
          </p:cNvPr>
          <p:cNvCxnSpPr>
            <a:cxnSpLocks/>
          </p:cNvCxnSpPr>
          <p:nvPr/>
        </p:nvCxnSpPr>
        <p:spPr>
          <a:xfrm>
            <a:off x="1850854" y="2200195"/>
            <a:ext cx="2787874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1" name="文字方塊 180">
            <a:extLst>
              <a:ext uri="{FF2B5EF4-FFF2-40B4-BE49-F238E27FC236}">
                <a16:creationId xmlns:a16="http://schemas.microsoft.com/office/drawing/2014/main" id="{7A8D99F5-1AF7-A848-AD10-BDC16AF93279}"/>
              </a:ext>
            </a:extLst>
          </p:cNvPr>
          <p:cNvSpPr txBox="1"/>
          <p:nvPr/>
        </p:nvSpPr>
        <p:spPr>
          <a:xfrm>
            <a:off x="1320900" y="3790580"/>
            <a:ext cx="241072" cy="248617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</a:p>
        </p:txBody>
      </p:sp>
      <p:sp>
        <p:nvSpPr>
          <p:cNvPr id="182" name="文字方塊 181">
            <a:extLst>
              <a:ext uri="{FF2B5EF4-FFF2-40B4-BE49-F238E27FC236}">
                <a16:creationId xmlns:a16="http://schemas.microsoft.com/office/drawing/2014/main" id="{32D75591-D472-BA48-9F5F-F1453A2F44AD}"/>
              </a:ext>
            </a:extLst>
          </p:cNvPr>
          <p:cNvSpPr txBox="1"/>
          <p:nvPr/>
        </p:nvSpPr>
        <p:spPr>
          <a:xfrm>
            <a:off x="892041" y="3240317"/>
            <a:ext cx="315129" cy="248617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endParaRPr kumimoji="1" lang="en-US" altLang="zh-TW" sz="1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3" name="文字方塊 182">
            <a:extLst>
              <a:ext uri="{FF2B5EF4-FFF2-40B4-BE49-F238E27FC236}">
                <a16:creationId xmlns:a16="http://schemas.microsoft.com/office/drawing/2014/main" id="{6B28088F-4997-F243-ACBB-73023E437A1D}"/>
              </a:ext>
            </a:extLst>
          </p:cNvPr>
          <p:cNvSpPr txBox="1"/>
          <p:nvPr/>
        </p:nvSpPr>
        <p:spPr>
          <a:xfrm>
            <a:off x="2519276" y="3245864"/>
            <a:ext cx="315129" cy="248617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</a:p>
        </p:txBody>
      </p:sp>
      <p:sp>
        <p:nvSpPr>
          <p:cNvPr id="188" name="文字方塊 187">
            <a:extLst>
              <a:ext uri="{FF2B5EF4-FFF2-40B4-BE49-F238E27FC236}">
                <a16:creationId xmlns:a16="http://schemas.microsoft.com/office/drawing/2014/main" id="{F9294E3A-5F77-EF47-988F-406170506EA0}"/>
              </a:ext>
            </a:extLst>
          </p:cNvPr>
          <p:cNvSpPr txBox="1"/>
          <p:nvPr/>
        </p:nvSpPr>
        <p:spPr>
          <a:xfrm>
            <a:off x="1685093" y="2725345"/>
            <a:ext cx="315129" cy="248617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</a:p>
        </p:txBody>
      </p:sp>
      <p:sp>
        <p:nvSpPr>
          <p:cNvPr id="191" name="文字方塊 190">
            <a:extLst>
              <a:ext uri="{FF2B5EF4-FFF2-40B4-BE49-F238E27FC236}">
                <a16:creationId xmlns:a16="http://schemas.microsoft.com/office/drawing/2014/main" id="{158F2981-2DFA-7547-BB19-CCB105049CC1}"/>
              </a:ext>
            </a:extLst>
          </p:cNvPr>
          <p:cNvSpPr txBox="1"/>
          <p:nvPr/>
        </p:nvSpPr>
        <p:spPr>
          <a:xfrm>
            <a:off x="3114784" y="1812283"/>
            <a:ext cx="214286" cy="292388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</a:p>
        </p:txBody>
      </p:sp>
      <p:sp>
        <p:nvSpPr>
          <p:cNvPr id="192" name="文字方塊 191">
            <a:extLst>
              <a:ext uri="{FF2B5EF4-FFF2-40B4-BE49-F238E27FC236}">
                <a16:creationId xmlns:a16="http://schemas.microsoft.com/office/drawing/2014/main" id="{2A94A5C2-7897-9F45-9619-AC058C2A9D70}"/>
              </a:ext>
            </a:extLst>
          </p:cNvPr>
          <p:cNvSpPr txBox="1"/>
          <p:nvPr/>
        </p:nvSpPr>
        <p:spPr>
          <a:xfrm>
            <a:off x="4490619" y="2693045"/>
            <a:ext cx="296219" cy="248617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</a:p>
        </p:txBody>
      </p:sp>
      <p:sp>
        <p:nvSpPr>
          <p:cNvPr id="193" name="文字方塊 192">
            <a:extLst>
              <a:ext uri="{FF2B5EF4-FFF2-40B4-BE49-F238E27FC236}">
                <a16:creationId xmlns:a16="http://schemas.microsoft.com/office/drawing/2014/main" id="{80F2FBA0-DD1F-FF4D-82B3-CD29DAE2F6A1}"/>
              </a:ext>
            </a:extLst>
          </p:cNvPr>
          <p:cNvSpPr txBox="1"/>
          <p:nvPr/>
        </p:nvSpPr>
        <p:spPr>
          <a:xfrm>
            <a:off x="3035612" y="2157881"/>
            <a:ext cx="554441" cy="292388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en-US" altLang="zh-TW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kumimoji="1" lang="en-US" altLang="zh-TW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kumimoji="1" lang="zh-TW" altLang="en-US" sz="1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85" name="直線接點 84">
            <a:extLst>
              <a:ext uri="{FF2B5EF4-FFF2-40B4-BE49-F238E27FC236}">
                <a16:creationId xmlns:a16="http://schemas.microsoft.com/office/drawing/2014/main" id="{8F4EC31C-2983-624C-946C-502BECC2D98A}"/>
              </a:ext>
            </a:extLst>
          </p:cNvPr>
          <p:cNvCxnSpPr>
            <a:cxnSpLocks/>
          </p:cNvCxnSpPr>
          <p:nvPr/>
        </p:nvCxnSpPr>
        <p:spPr>
          <a:xfrm>
            <a:off x="1216794" y="3774801"/>
            <a:ext cx="51576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接點 89">
            <a:extLst>
              <a:ext uri="{FF2B5EF4-FFF2-40B4-BE49-F238E27FC236}">
                <a16:creationId xmlns:a16="http://schemas.microsoft.com/office/drawing/2014/main" id="{4C9370A4-7DF6-47F3-BEAE-BE80A4F86688}"/>
              </a:ext>
            </a:extLst>
          </p:cNvPr>
          <p:cNvCxnSpPr>
            <a:cxnSpLocks/>
          </p:cNvCxnSpPr>
          <p:nvPr/>
        </p:nvCxnSpPr>
        <p:spPr>
          <a:xfrm flipV="1">
            <a:off x="3764144" y="3262070"/>
            <a:ext cx="765609" cy="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接點 93">
            <a:extLst>
              <a:ext uri="{FF2B5EF4-FFF2-40B4-BE49-F238E27FC236}">
                <a16:creationId xmlns:a16="http://schemas.microsoft.com/office/drawing/2014/main" id="{BBAB10DF-7E35-437D-9977-F57193338607}"/>
              </a:ext>
            </a:extLst>
          </p:cNvPr>
          <p:cNvCxnSpPr>
            <a:cxnSpLocks/>
          </p:cNvCxnSpPr>
          <p:nvPr/>
        </p:nvCxnSpPr>
        <p:spPr>
          <a:xfrm>
            <a:off x="3764144" y="3269320"/>
            <a:ext cx="0" cy="5059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線接點 94">
            <a:extLst>
              <a:ext uri="{FF2B5EF4-FFF2-40B4-BE49-F238E27FC236}">
                <a16:creationId xmlns:a16="http://schemas.microsoft.com/office/drawing/2014/main" id="{F699005B-4D79-4A05-8E43-6D3C2C22803D}"/>
              </a:ext>
            </a:extLst>
          </p:cNvPr>
          <p:cNvCxnSpPr>
            <a:cxnSpLocks/>
          </p:cNvCxnSpPr>
          <p:nvPr/>
        </p:nvCxnSpPr>
        <p:spPr>
          <a:xfrm>
            <a:off x="4039702" y="3782467"/>
            <a:ext cx="0" cy="88136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接點 95">
            <a:extLst>
              <a:ext uri="{FF2B5EF4-FFF2-40B4-BE49-F238E27FC236}">
                <a16:creationId xmlns:a16="http://schemas.microsoft.com/office/drawing/2014/main" id="{57A16A96-8D7D-4CAD-B71D-5FBF4B64FB9E}"/>
              </a:ext>
            </a:extLst>
          </p:cNvPr>
          <p:cNvCxnSpPr>
            <a:cxnSpLocks/>
          </p:cNvCxnSpPr>
          <p:nvPr/>
        </p:nvCxnSpPr>
        <p:spPr>
          <a:xfrm>
            <a:off x="3523936" y="3782467"/>
            <a:ext cx="0" cy="88136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接點 96">
            <a:extLst>
              <a:ext uri="{FF2B5EF4-FFF2-40B4-BE49-F238E27FC236}">
                <a16:creationId xmlns:a16="http://schemas.microsoft.com/office/drawing/2014/main" id="{8DEEB88A-9584-4F87-963E-5EE44D57746C}"/>
              </a:ext>
            </a:extLst>
          </p:cNvPr>
          <p:cNvCxnSpPr>
            <a:cxnSpLocks/>
          </p:cNvCxnSpPr>
          <p:nvPr/>
        </p:nvCxnSpPr>
        <p:spPr>
          <a:xfrm>
            <a:off x="4529752" y="3260628"/>
            <a:ext cx="0" cy="139389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文字方塊 97">
            <a:extLst>
              <a:ext uri="{FF2B5EF4-FFF2-40B4-BE49-F238E27FC236}">
                <a16:creationId xmlns:a16="http://schemas.microsoft.com/office/drawing/2014/main" id="{05E1D7BB-E237-4A27-803F-D71CCDF75574}"/>
              </a:ext>
            </a:extLst>
          </p:cNvPr>
          <p:cNvSpPr txBox="1"/>
          <p:nvPr/>
        </p:nvSpPr>
        <p:spPr>
          <a:xfrm>
            <a:off x="3628042" y="3794980"/>
            <a:ext cx="241072" cy="248617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endParaRPr kumimoji="1" lang="en-US" altLang="zh-TW" sz="1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9" name="文字方塊 98">
            <a:extLst>
              <a:ext uri="{FF2B5EF4-FFF2-40B4-BE49-F238E27FC236}">
                <a16:creationId xmlns:a16="http://schemas.microsoft.com/office/drawing/2014/main" id="{C21B6550-CEEC-4EC9-9916-0810B2310A43}"/>
              </a:ext>
            </a:extLst>
          </p:cNvPr>
          <p:cNvSpPr txBox="1"/>
          <p:nvPr/>
        </p:nvSpPr>
        <p:spPr>
          <a:xfrm>
            <a:off x="3985002" y="3278275"/>
            <a:ext cx="273214" cy="248617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endParaRPr kumimoji="1" lang="en-US" altLang="zh-TW" sz="1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02" name="直線接點 101">
            <a:extLst>
              <a:ext uri="{FF2B5EF4-FFF2-40B4-BE49-F238E27FC236}">
                <a16:creationId xmlns:a16="http://schemas.microsoft.com/office/drawing/2014/main" id="{7AA716B2-4210-4C11-9111-A885214010A2}"/>
              </a:ext>
            </a:extLst>
          </p:cNvPr>
          <p:cNvCxnSpPr>
            <a:cxnSpLocks/>
          </p:cNvCxnSpPr>
          <p:nvPr/>
        </p:nvCxnSpPr>
        <p:spPr>
          <a:xfrm>
            <a:off x="3523936" y="3779201"/>
            <a:ext cx="51576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文字方塊 164">
            <a:extLst>
              <a:ext uri="{FF2B5EF4-FFF2-40B4-BE49-F238E27FC236}">
                <a16:creationId xmlns:a16="http://schemas.microsoft.com/office/drawing/2014/main" id="{708ECFD0-D398-4565-8596-4FE4A146DE35}"/>
              </a:ext>
            </a:extLst>
          </p:cNvPr>
          <p:cNvSpPr txBox="1"/>
          <p:nvPr/>
        </p:nvSpPr>
        <p:spPr>
          <a:xfrm>
            <a:off x="5564388" y="403692"/>
            <a:ext cx="1063223" cy="2923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國小女生</a:t>
            </a:r>
            <a:r>
              <a:rPr kumimoji="1" lang="zh-CN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endParaRPr kumimoji="1" lang="zh-TW" altLang="en-US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23" name="文字方塊 222">
            <a:extLst>
              <a:ext uri="{FF2B5EF4-FFF2-40B4-BE49-F238E27FC236}">
                <a16:creationId xmlns:a16="http://schemas.microsoft.com/office/drawing/2014/main" id="{C3573090-3E20-4DB8-BE64-699CB8895F96}"/>
              </a:ext>
            </a:extLst>
          </p:cNvPr>
          <p:cNvSpPr txBox="1"/>
          <p:nvPr/>
        </p:nvSpPr>
        <p:spPr>
          <a:xfrm>
            <a:off x="3344442" y="4663834"/>
            <a:ext cx="241072" cy="492443"/>
          </a:xfrm>
          <a:prstGeom prst="rect">
            <a:avLst/>
          </a:prstGeom>
          <a:noFill/>
          <a:ln w="15875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一敗</a:t>
            </a:r>
          </a:p>
        </p:txBody>
      </p:sp>
      <p:sp>
        <p:nvSpPr>
          <p:cNvPr id="224" name="文字方塊 223">
            <a:extLst>
              <a:ext uri="{FF2B5EF4-FFF2-40B4-BE49-F238E27FC236}">
                <a16:creationId xmlns:a16="http://schemas.microsoft.com/office/drawing/2014/main" id="{FC3D9780-D1B2-440E-9362-9B88E9CEB963}"/>
              </a:ext>
            </a:extLst>
          </p:cNvPr>
          <p:cNvSpPr txBox="1"/>
          <p:nvPr/>
        </p:nvSpPr>
        <p:spPr>
          <a:xfrm>
            <a:off x="3864466" y="4682103"/>
            <a:ext cx="241072" cy="492443"/>
          </a:xfrm>
          <a:prstGeom prst="rect">
            <a:avLst/>
          </a:prstGeom>
          <a:noFill/>
          <a:ln w="15875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二敗</a:t>
            </a:r>
          </a:p>
        </p:txBody>
      </p:sp>
      <p:sp>
        <p:nvSpPr>
          <p:cNvPr id="225" name="文字方塊 224">
            <a:extLst>
              <a:ext uri="{FF2B5EF4-FFF2-40B4-BE49-F238E27FC236}">
                <a16:creationId xmlns:a16="http://schemas.microsoft.com/office/drawing/2014/main" id="{A67A45F0-27A2-431B-9DF3-E99C317306C7}"/>
              </a:ext>
            </a:extLst>
          </p:cNvPr>
          <p:cNvSpPr txBox="1"/>
          <p:nvPr/>
        </p:nvSpPr>
        <p:spPr>
          <a:xfrm>
            <a:off x="4349594" y="4671841"/>
            <a:ext cx="241072" cy="492443"/>
          </a:xfrm>
          <a:prstGeom prst="rect">
            <a:avLst/>
          </a:prstGeom>
          <a:noFill/>
          <a:ln w="15875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三敗</a:t>
            </a:r>
          </a:p>
        </p:txBody>
      </p:sp>
      <p:sp>
        <p:nvSpPr>
          <p:cNvPr id="226" name="文字方塊 225">
            <a:extLst>
              <a:ext uri="{FF2B5EF4-FFF2-40B4-BE49-F238E27FC236}">
                <a16:creationId xmlns:a16="http://schemas.microsoft.com/office/drawing/2014/main" id="{57916527-BAD8-4762-A043-825CCB1711D6}"/>
              </a:ext>
            </a:extLst>
          </p:cNvPr>
          <p:cNvSpPr txBox="1"/>
          <p:nvPr/>
        </p:nvSpPr>
        <p:spPr>
          <a:xfrm>
            <a:off x="4960001" y="4665901"/>
            <a:ext cx="241072" cy="492443"/>
          </a:xfrm>
          <a:prstGeom prst="rect">
            <a:avLst/>
          </a:prstGeom>
          <a:noFill/>
          <a:ln w="15875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六敗</a:t>
            </a:r>
          </a:p>
        </p:txBody>
      </p:sp>
      <p:cxnSp>
        <p:nvCxnSpPr>
          <p:cNvPr id="273" name="直線接點 272">
            <a:extLst>
              <a:ext uri="{FF2B5EF4-FFF2-40B4-BE49-F238E27FC236}">
                <a16:creationId xmlns:a16="http://schemas.microsoft.com/office/drawing/2014/main" id="{BF14D8AF-B3A9-4252-8704-C612851D11C2}"/>
              </a:ext>
            </a:extLst>
          </p:cNvPr>
          <p:cNvCxnSpPr>
            <a:cxnSpLocks/>
          </p:cNvCxnSpPr>
          <p:nvPr/>
        </p:nvCxnSpPr>
        <p:spPr>
          <a:xfrm>
            <a:off x="6884685" y="2670475"/>
            <a:ext cx="1587667" cy="860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直線接點 273">
            <a:extLst>
              <a:ext uri="{FF2B5EF4-FFF2-40B4-BE49-F238E27FC236}">
                <a16:creationId xmlns:a16="http://schemas.microsoft.com/office/drawing/2014/main" id="{F138CCFF-D794-4DFD-A401-3CBFA7B69860}"/>
              </a:ext>
            </a:extLst>
          </p:cNvPr>
          <p:cNvCxnSpPr>
            <a:cxnSpLocks/>
          </p:cNvCxnSpPr>
          <p:nvPr/>
        </p:nvCxnSpPr>
        <p:spPr>
          <a:xfrm flipV="1">
            <a:off x="6551795" y="3224409"/>
            <a:ext cx="765609" cy="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直線接點 274">
            <a:extLst>
              <a:ext uri="{FF2B5EF4-FFF2-40B4-BE49-F238E27FC236}">
                <a16:creationId xmlns:a16="http://schemas.microsoft.com/office/drawing/2014/main" id="{B666FE98-77BD-4161-A32D-DB09C9E9F410}"/>
              </a:ext>
            </a:extLst>
          </p:cNvPr>
          <p:cNvCxnSpPr>
            <a:cxnSpLocks/>
          </p:cNvCxnSpPr>
          <p:nvPr/>
        </p:nvCxnSpPr>
        <p:spPr>
          <a:xfrm>
            <a:off x="7685384" y="1843361"/>
            <a:ext cx="279607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直線接點 275">
            <a:extLst>
              <a:ext uri="{FF2B5EF4-FFF2-40B4-BE49-F238E27FC236}">
                <a16:creationId xmlns:a16="http://schemas.microsoft.com/office/drawing/2014/main" id="{9E394B25-886F-43DE-9772-3ED463248A37}"/>
              </a:ext>
            </a:extLst>
          </p:cNvPr>
          <p:cNvCxnSpPr>
            <a:cxnSpLocks/>
          </p:cNvCxnSpPr>
          <p:nvPr/>
        </p:nvCxnSpPr>
        <p:spPr>
          <a:xfrm>
            <a:off x="9988016" y="2686381"/>
            <a:ext cx="990186" cy="333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直線接點 276">
            <a:extLst>
              <a:ext uri="{FF2B5EF4-FFF2-40B4-BE49-F238E27FC236}">
                <a16:creationId xmlns:a16="http://schemas.microsoft.com/office/drawing/2014/main" id="{DF7CCFFE-7376-4FD9-A44E-554D4557AD97}"/>
              </a:ext>
            </a:extLst>
          </p:cNvPr>
          <p:cNvCxnSpPr>
            <a:cxnSpLocks/>
          </p:cNvCxnSpPr>
          <p:nvPr/>
        </p:nvCxnSpPr>
        <p:spPr>
          <a:xfrm>
            <a:off x="6551795" y="3231659"/>
            <a:ext cx="0" cy="14318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直線接點 277">
            <a:extLst>
              <a:ext uri="{FF2B5EF4-FFF2-40B4-BE49-F238E27FC236}">
                <a16:creationId xmlns:a16="http://schemas.microsoft.com/office/drawing/2014/main" id="{62606198-EA8D-4518-B85C-9FDF1E38F6F5}"/>
              </a:ext>
            </a:extLst>
          </p:cNvPr>
          <p:cNvCxnSpPr>
            <a:cxnSpLocks/>
          </p:cNvCxnSpPr>
          <p:nvPr/>
        </p:nvCxnSpPr>
        <p:spPr>
          <a:xfrm>
            <a:off x="7575286" y="3778365"/>
            <a:ext cx="0" cy="88136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直線接點 278">
            <a:extLst>
              <a:ext uri="{FF2B5EF4-FFF2-40B4-BE49-F238E27FC236}">
                <a16:creationId xmlns:a16="http://schemas.microsoft.com/office/drawing/2014/main" id="{1D33F9A0-5CE2-4E05-8CFB-4404CA2764F1}"/>
              </a:ext>
            </a:extLst>
          </p:cNvPr>
          <p:cNvCxnSpPr>
            <a:cxnSpLocks/>
          </p:cNvCxnSpPr>
          <p:nvPr/>
        </p:nvCxnSpPr>
        <p:spPr>
          <a:xfrm>
            <a:off x="7059521" y="3778365"/>
            <a:ext cx="0" cy="88136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直線接點 279">
            <a:extLst>
              <a:ext uri="{FF2B5EF4-FFF2-40B4-BE49-F238E27FC236}">
                <a16:creationId xmlns:a16="http://schemas.microsoft.com/office/drawing/2014/main" id="{A3FD6177-69D1-4A9D-9358-6F712DD167A4}"/>
              </a:ext>
            </a:extLst>
          </p:cNvPr>
          <p:cNvCxnSpPr>
            <a:cxnSpLocks/>
          </p:cNvCxnSpPr>
          <p:nvPr/>
        </p:nvCxnSpPr>
        <p:spPr>
          <a:xfrm>
            <a:off x="7317404" y="3222967"/>
            <a:ext cx="0" cy="53635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直線接點 280">
            <a:extLst>
              <a:ext uri="{FF2B5EF4-FFF2-40B4-BE49-F238E27FC236}">
                <a16:creationId xmlns:a16="http://schemas.microsoft.com/office/drawing/2014/main" id="{8A8BD5DA-055B-4545-AB1A-F74BF426373C}"/>
              </a:ext>
            </a:extLst>
          </p:cNvPr>
          <p:cNvCxnSpPr>
            <a:cxnSpLocks/>
          </p:cNvCxnSpPr>
          <p:nvPr/>
        </p:nvCxnSpPr>
        <p:spPr>
          <a:xfrm>
            <a:off x="8132481" y="3246162"/>
            <a:ext cx="6797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直線接點 281">
            <a:extLst>
              <a:ext uri="{FF2B5EF4-FFF2-40B4-BE49-F238E27FC236}">
                <a16:creationId xmlns:a16="http://schemas.microsoft.com/office/drawing/2014/main" id="{B9DD2560-0C62-4C11-9499-3B1D78596864}"/>
              </a:ext>
            </a:extLst>
          </p:cNvPr>
          <p:cNvCxnSpPr>
            <a:cxnSpLocks/>
          </p:cNvCxnSpPr>
          <p:nvPr/>
        </p:nvCxnSpPr>
        <p:spPr>
          <a:xfrm>
            <a:off x="8132481" y="3246162"/>
            <a:ext cx="0" cy="140866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直線接點 282">
            <a:extLst>
              <a:ext uri="{FF2B5EF4-FFF2-40B4-BE49-F238E27FC236}">
                <a16:creationId xmlns:a16="http://schemas.microsoft.com/office/drawing/2014/main" id="{187A33C8-5E1A-4933-99AD-F7E084419748}"/>
              </a:ext>
            </a:extLst>
          </p:cNvPr>
          <p:cNvCxnSpPr>
            <a:cxnSpLocks/>
          </p:cNvCxnSpPr>
          <p:nvPr/>
        </p:nvCxnSpPr>
        <p:spPr>
          <a:xfrm flipH="1">
            <a:off x="8812224" y="3240615"/>
            <a:ext cx="8766" cy="142290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直線接點 283">
            <a:extLst>
              <a:ext uri="{FF2B5EF4-FFF2-40B4-BE49-F238E27FC236}">
                <a16:creationId xmlns:a16="http://schemas.microsoft.com/office/drawing/2014/main" id="{9810EB7C-310C-41DA-8DF6-6B7BB86BA1BB}"/>
              </a:ext>
            </a:extLst>
          </p:cNvPr>
          <p:cNvCxnSpPr>
            <a:cxnSpLocks/>
          </p:cNvCxnSpPr>
          <p:nvPr/>
        </p:nvCxnSpPr>
        <p:spPr>
          <a:xfrm>
            <a:off x="6884685" y="2686615"/>
            <a:ext cx="0" cy="53635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直線接點 284">
            <a:extLst>
              <a:ext uri="{FF2B5EF4-FFF2-40B4-BE49-F238E27FC236}">
                <a16:creationId xmlns:a16="http://schemas.microsoft.com/office/drawing/2014/main" id="{58F35DE2-2396-4454-8537-476A428D8C1E}"/>
              </a:ext>
            </a:extLst>
          </p:cNvPr>
          <p:cNvCxnSpPr>
            <a:cxnSpLocks/>
          </p:cNvCxnSpPr>
          <p:nvPr/>
        </p:nvCxnSpPr>
        <p:spPr>
          <a:xfrm>
            <a:off x="8472352" y="2672601"/>
            <a:ext cx="0" cy="5680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直線接點 285">
            <a:extLst>
              <a:ext uri="{FF2B5EF4-FFF2-40B4-BE49-F238E27FC236}">
                <a16:creationId xmlns:a16="http://schemas.microsoft.com/office/drawing/2014/main" id="{A28DCF4E-0B14-44E0-A5CC-018EE9EB15DE}"/>
              </a:ext>
            </a:extLst>
          </p:cNvPr>
          <p:cNvCxnSpPr>
            <a:cxnSpLocks/>
          </p:cNvCxnSpPr>
          <p:nvPr/>
        </p:nvCxnSpPr>
        <p:spPr>
          <a:xfrm>
            <a:off x="9988016" y="2698322"/>
            <a:ext cx="0" cy="545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直線接點 286">
            <a:extLst>
              <a:ext uri="{FF2B5EF4-FFF2-40B4-BE49-F238E27FC236}">
                <a16:creationId xmlns:a16="http://schemas.microsoft.com/office/drawing/2014/main" id="{4059B347-C806-4683-8CA4-8F1E7B12546D}"/>
              </a:ext>
            </a:extLst>
          </p:cNvPr>
          <p:cNvCxnSpPr>
            <a:cxnSpLocks/>
          </p:cNvCxnSpPr>
          <p:nvPr/>
        </p:nvCxnSpPr>
        <p:spPr>
          <a:xfrm>
            <a:off x="10978202" y="2679078"/>
            <a:ext cx="0" cy="19757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直線接點 287">
            <a:extLst>
              <a:ext uri="{FF2B5EF4-FFF2-40B4-BE49-F238E27FC236}">
                <a16:creationId xmlns:a16="http://schemas.microsoft.com/office/drawing/2014/main" id="{D0E28D14-AF9F-4B54-9789-B0D3C26D6595}"/>
              </a:ext>
            </a:extLst>
          </p:cNvPr>
          <p:cNvCxnSpPr>
            <a:cxnSpLocks/>
          </p:cNvCxnSpPr>
          <p:nvPr/>
        </p:nvCxnSpPr>
        <p:spPr>
          <a:xfrm flipH="1">
            <a:off x="7685385" y="1843659"/>
            <a:ext cx="8198" cy="8189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直線接點 288">
            <a:extLst>
              <a:ext uri="{FF2B5EF4-FFF2-40B4-BE49-F238E27FC236}">
                <a16:creationId xmlns:a16="http://schemas.microsoft.com/office/drawing/2014/main" id="{2D10AC45-B542-4EB0-88A1-F19C47393AC9}"/>
              </a:ext>
            </a:extLst>
          </p:cNvPr>
          <p:cNvCxnSpPr>
            <a:cxnSpLocks/>
          </p:cNvCxnSpPr>
          <p:nvPr/>
        </p:nvCxnSpPr>
        <p:spPr>
          <a:xfrm>
            <a:off x="10481455" y="1843361"/>
            <a:ext cx="0" cy="8430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直線接點 289">
            <a:extLst>
              <a:ext uri="{FF2B5EF4-FFF2-40B4-BE49-F238E27FC236}">
                <a16:creationId xmlns:a16="http://schemas.microsoft.com/office/drawing/2014/main" id="{19209711-E1CA-4FC7-8DF6-01D27362BDBC}"/>
              </a:ext>
            </a:extLst>
          </p:cNvPr>
          <p:cNvCxnSpPr>
            <a:cxnSpLocks/>
          </p:cNvCxnSpPr>
          <p:nvPr/>
        </p:nvCxnSpPr>
        <p:spPr>
          <a:xfrm>
            <a:off x="7693581" y="2200493"/>
            <a:ext cx="2787874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91" name="文字方塊 290">
            <a:extLst>
              <a:ext uri="{FF2B5EF4-FFF2-40B4-BE49-F238E27FC236}">
                <a16:creationId xmlns:a16="http://schemas.microsoft.com/office/drawing/2014/main" id="{BDE7AC85-7DC2-40DC-A8DD-6D528CDB93D2}"/>
              </a:ext>
            </a:extLst>
          </p:cNvPr>
          <p:cNvSpPr txBox="1"/>
          <p:nvPr/>
        </p:nvSpPr>
        <p:spPr>
          <a:xfrm>
            <a:off x="7163627" y="3790878"/>
            <a:ext cx="241072" cy="248617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</a:p>
        </p:txBody>
      </p:sp>
      <p:sp>
        <p:nvSpPr>
          <p:cNvPr id="292" name="文字方塊 291">
            <a:extLst>
              <a:ext uri="{FF2B5EF4-FFF2-40B4-BE49-F238E27FC236}">
                <a16:creationId xmlns:a16="http://schemas.microsoft.com/office/drawing/2014/main" id="{55B95EC2-F7B3-40BF-9190-C37662045F3D}"/>
              </a:ext>
            </a:extLst>
          </p:cNvPr>
          <p:cNvSpPr txBox="1"/>
          <p:nvPr/>
        </p:nvSpPr>
        <p:spPr>
          <a:xfrm>
            <a:off x="6734768" y="3240615"/>
            <a:ext cx="315129" cy="248617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endParaRPr kumimoji="1" lang="en-US" altLang="zh-TW" sz="1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93" name="文字方塊 292">
            <a:extLst>
              <a:ext uri="{FF2B5EF4-FFF2-40B4-BE49-F238E27FC236}">
                <a16:creationId xmlns:a16="http://schemas.microsoft.com/office/drawing/2014/main" id="{F6A1D693-C7EF-401E-9D15-58BA5FD2E39F}"/>
              </a:ext>
            </a:extLst>
          </p:cNvPr>
          <p:cNvSpPr txBox="1"/>
          <p:nvPr/>
        </p:nvSpPr>
        <p:spPr>
          <a:xfrm>
            <a:off x="8362003" y="3246162"/>
            <a:ext cx="315129" cy="248617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</a:p>
        </p:txBody>
      </p:sp>
      <p:sp>
        <p:nvSpPr>
          <p:cNvPr id="294" name="文字方塊 293">
            <a:extLst>
              <a:ext uri="{FF2B5EF4-FFF2-40B4-BE49-F238E27FC236}">
                <a16:creationId xmlns:a16="http://schemas.microsoft.com/office/drawing/2014/main" id="{AC163E4B-878D-4E10-94B4-342B2AB17C9F}"/>
              </a:ext>
            </a:extLst>
          </p:cNvPr>
          <p:cNvSpPr txBox="1"/>
          <p:nvPr/>
        </p:nvSpPr>
        <p:spPr>
          <a:xfrm>
            <a:off x="7527820" y="2725643"/>
            <a:ext cx="315129" cy="248617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</a:p>
        </p:txBody>
      </p:sp>
      <p:sp>
        <p:nvSpPr>
          <p:cNvPr id="295" name="文字方塊 294">
            <a:extLst>
              <a:ext uri="{FF2B5EF4-FFF2-40B4-BE49-F238E27FC236}">
                <a16:creationId xmlns:a16="http://schemas.microsoft.com/office/drawing/2014/main" id="{3F86633A-36DB-45C1-B3D8-19339FBD81EE}"/>
              </a:ext>
            </a:extLst>
          </p:cNvPr>
          <p:cNvSpPr txBox="1"/>
          <p:nvPr/>
        </p:nvSpPr>
        <p:spPr>
          <a:xfrm>
            <a:off x="8957511" y="1812581"/>
            <a:ext cx="214286" cy="292388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</a:p>
        </p:txBody>
      </p:sp>
      <p:sp>
        <p:nvSpPr>
          <p:cNvPr id="296" name="文字方塊 295">
            <a:extLst>
              <a:ext uri="{FF2B5EF4-FFF2-40B4-BE49-F238E27FC236}">
                <a16:creationId xmlns:a16="http://schemas.microsoft.com/office/drawing/2014/main" id="{BAB08E92-EB10-437F-AC71-0FD9706AD428}"/>
              </a:ext>
            </a:extLst>
          </p:cNvPr>
          <p:cNvSpPr txBox="1"/>
          <p:nvPr/>
        </p:nvSpPr>
        <p:spPr>
          <a:xfrm>
            <a:off x="10333346" y="2693343"/>
            <a:ext cx="296219" cy="248617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</a:p>
        </p:txBody>
      </p:sp>
      <p:sp>
        <p:nvSpPr>
          <p:cNvPr id="297" name="文字方塊 296">
            <a:extLst>
              <a:ext uri="{FF2B5EF4-FFF2-40B4-BE49-F238E27FC236}">
                <a16:creationId xmlns:a16="http://schemas.microsoft.com/office/drawing/2014/main" id="{02F84420-ADA4-4107-A7F5-B465AC66CE4C}"/>
              </a:ext>
            </a:extLst>
          </p:cNvPr>
          <p:cNvSpPr txBox="1"/>
          <p:nvPr/>
        </p:nvSpPr>
        <p:spPr>
          <a:xfrm>
            <a:off x="8878339" y="2158179"/>
            <a:ext cx="554441" cy="292388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en-US" altLang="zh-TW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kumimoji="1" lang="en-US" altLang="zh-TW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kumimoji="1" lang="zh-TW" altLang="en-US" sz="1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298" name="直線接點 297">
            <a:extLst>
              <a:ext uri="{FF2B5EF4-FFF2-40B4-BE49-F238E27FC236}">
                <a16:creationId xmlns:a16="http://schemas.microsoft.com/office/drawing/2014/main" id="{4906E042-FB95-4104-AAE0-AF8F3D282BFB}"/>
              </a:ext>
            </a:extLst>
          </p:cNvPr>
          <p:cNvCxnSpPr>
            <a:cxnSpLocks/>
          </p:cNvCxnSpPr>
          <p:nvPr/>
        </p:nvCxnSpPr>
        <p:spPr>
          <a:xfrm>
            <a:off x="7059521" y="3775099"/>
            <a:ext cx="51576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直線接點 298">
            <a:extLst>
              <a:ext uri="{FF2B5EF4-FFF2-40B4-BE49-F238E27FC236}">
                <a16:creationId xmlns:a16="http://schemas.microsoft.com/office/drawing/2014/main" id="{430DD058-8D6C-498D-A68B-1559DDB44EAD}"/>
              </a:ext>
            </a:extLst>
          </p:cNvPr>
          <p:cNvCxnSpPr>
            <a:cxnSpLocks/>
          </p:cNvCxnSpPr>
          <p:nvPr/>
        </p:nvCxnSpPr>
        <p:spPr>
          <a:xfrm flipV="1">
            <a:off x="9606871" y="3262368"/>
            <a:ext cx="765609" cy="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直線接點 299">
            <a:extLst>
              <a:ext uri="{FF2B5EF4-FFF2-40B4-BE49-F238E27FC236}">
                <a16:creationId xmlns:a16="http://schemas.microsoft.com/office/drawing/2014/main" id="{30F00EA2-27C5-491A-853B-13B87488180D}"/>
              </a:ext>
            </a:extLst>
          </p:cNvPr>
          <p:cNvCxnSpPr>
            <a:cxnSpLocks/>
          </p:cNvCxnSpPr>
          <p:nvPr/>
        </p:nvCxnSpPr>
        <p:spPr>
          <a:xfrm>
            <a:off x="9606871" y="3269618"/>
            <a:ext cx="0" cy="5059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直線接點 300">
            <a:extLst>
              <a:ext uri="{FF2B5EF4-FFF2-40B4-BE49-F238E27FC236}">
                <a16:creationId xmlns:a16="http://schemas.microsoft.com/office/drawing/2014/main" id="{396AFDE0-8174-42B2-A2E5-53F23C31F6BF}"/>
              </a:ext>
            </a:extLst>
          </p:cNvPr>
          <p:cNvCxnSpPr>
            <a:cxnSpLocks/>
          </p:cNvCxnSpPr>
          <p:nvPr/>
        </p:nvCxnSpPr>
        <p:spPr>
          <a:xfrm>
            <a:off x="9882429" y="3782765"/>
            <a:ext cx="0" cy="88136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直線接點 301">
            <a:extLst>
              <a:ext uri="{FF2B5EF4-FFF2-40B4-BE49-F238E27FC236}">
                <a16:creationId xmlns:a16="http://schemas.microsoft.com/office/drawing/2014/main" id="{C6997E04-512B-4A3B-B820-7C08212A8FC8}"/>
              </a:ext>
            </a:extLst>
          </p:cNvPr>
          <p:cNvCxnSpPr>
            <a:cxnSpLocks/>
          </p:cNvCxnSpPr>
          <p:nvPr/>
        </p:nvCxnSpPr>
        <p:spPr>
          <a:xfrm>
            <a:off x="9366663" y="3782765"/>
            <a:ext cx="0" cy="88136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直線接點 302">
            <a:extLst>
              <a:ext uri="{FF2B5EF4-FFF2-40B4-BE49-F238E27FC236}">
                <a16:creationId xmlns:a16="http://schemas.microsoft.com/office/drawing/2014/main" id="{B0131F77-910F-4CAE-B94A-E6E82876CA8A}"/>
              </a:ext>
            </a:extLst>
          </p:cNvPr>
          <p:cNvCxnSpPr>
            <a:cxnSpLocks/>
          </p:cNvCxnSpPr>
          <p:nvPr/>
        </p:nvCxnSpPr>
        <p:spPr>
          <a:xfrm>
            <a:off x="10372479" y="3260926"/>
            <a:ext cx="0" cy="139389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文字方塊 303">
            <a:extLst>
              <a:ext uri="{FF2B5EF4-FFF2-40B4-BE49-F238E27FC236}">
                <a16:creationId xmlns:a16="http://schemas.microsoft.com/office/drawing/2014/main" id="{1CE8A079-744D-4E77-AF52-8327CFE60B7A}"/>
              </a:ext>
            </a:extLst>
          </p:cNvPr>
          <p:cNvSpPr txBox="1"/>
          <p:nvPr/>
        </p:nvSpPr>
        <p:spPr>
          <a:xfrm>
            <a:off x="9470769" y="3795278"/>
            <a:ext cx="241072" cy="248617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endParaRPr kumimoji="1" lang="en-US" altLang="zh-TW" sz="1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5" name="文字方塊 304">
            <a:extLst>
              <a:ext uri="{FF2B5EF4-FFF2-40B4-BE49-F238E27FC236}">
                <a16:creationId xmlns:a16="http://schemas.microsoft.com/office/drawing/2014/main" id="{63F74227-3FE7-4E55-A255-E200284ED0BC}"/>
              </a:ext>
            </a:extLst>
          </p:cNvPr>
          <p:cNvSpPr txBox="1"/>
          <p:nvPr/>
        </p:nvSpPr>
        <p:spPr>
          <a:xfrm>
            <a:off x="9827729" y="3278573"/>
            <a:ext cx="273214" cy="248617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endParaRPr kumimoji="1" lang="en-US" altLang="zh-TW" sz="1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306" name="直線接點 305">
            <a:extLst>
              <a:ext uri="{FF2B5EF4-FFF2-40B4-BE49-F238E27FC236}">
                <a16:creationId xmlns:a16="http://schemas.microsoft.com/office/drawing/2014/main" id="{FEB5153D-56AA-4617-AD66-8288D447C182}"/>
              </a:ext>
            </a:extLst>
          </p:cNvPr>
          <p:cNvCxnSpPr>
            <a:cxnSpLocks/>
          </p:cNvCxnSpPr>
          <p:nvPr/>
        </p:nvCxnSpPr>
        <p:spPr>
          <a:xfrm>
            <a:off x="9366663" y="3779499"/>
            <a:ext cx="51576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" name="文字方塊 306">
            <a:extLst>
              <a:ext uri="{FF2B5EF4-FFF2-40B4-BE49-F238E27FC236}">
                <a16:creationId xmlns:a16="http://schemas.microsoft.com/office/drawing/2014/main" id="{5D4E4A4F-25DE-464E-83BF-D7218CE179C6}"/>
              </a:ext>
            </a:extLst>
          </p:cNvPr>
          <p:cNvSpPr txBox="1"/>
          <p:nvPr/>
        </p:nvSpPr>
        <p:spPr>
          <a:xfrm>
            <a:off x="9187169" y="4664132"/>
            <a:ext cx="241072" cy="492443"/>
          </a:xfrm>
          <a:prstGeom prst="rect">
            <a:avLst/>
          </a:prstGeom>
          <a:noFill/>
          <a:ln w="15875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一敗</a:t>
            </a:r>
          </a:p>
        </p:txBody>
      </p:sp>
      <p:sp>
        <p:nvSpPr>
          <p:cNvPr id="308" name="文字方塊 307">
            <a:extLst>
              <a:ext uri="{FF2B5EF4-FFF2-40B4-BE49-F238E27FC236}">
                <a16:creationId xmlns:a16="http://schemas.microsoft.com/office/drawing/2014/main" id="{F040612F-B80D-4D7D-ADDB-945ACB53FFA4}"/>
              </a:ext>
            </a:extLst>
          </p:cNvPr>
          <p:cNvSpPr txBox="1"/>
          <p:nvPr/>
        </p:nvSpPr>
        <p:spPr>
          <a:xfrm>
            <a:off x="9707193" y="4682401"/>
            <a:ext cx="241072" cy="492443"/>
          </a:xfrm>
          <a:prstGeom prst="rect">
            <a:avLst/>
          </a:prstGeom>
          <a:noFill/>
          <a:ln w="15875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二敗</a:t>
            </a:r>
          </a:p>
        </p:txBody>
      </p:sp>
      <p:sp>
        <p:nvSpPr>
          <p:cNvPr id="309" name="文字方塊 308">
            <a:extLst>
              <a:ext uri="{FF2B5EF4-FFF2-40B4-BE49-F238E27FC236}">
                <a16:creationId xmlns:a16="http://schemas.microsoft.com/office/drawing/2014/main" id="{2B84A090-2C9C-4D35-803A-5D023BC59E5C}"/>
              </a:ext>
            </a:extLst>
          </p:cNvPr>
          <p:cNvSpPr txBox="1"/>
          <p:nvPr/>
        </p:nvSpPr>
        <p:spPr>
          <a:xfrm>
            <a:off x="10192321" y="4672139"/>
            <a:ext cx="241072" cy="492443"/>
          </a:xfrm>
          <a:prstGeom prst="rect">
            <a:avLst/>
          </a:prstGeom>
          <a:noFill/>
          <a:ln w="15875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三敗</a:t>
            </a:r>
          </a:p>
        </p:txBody>
      </p:sp>
      <p:sp>
        <p:nvSpPr>
          <p:cNvPr id="310" name="文字方塊 309">
            <a:extLst>
              <a:ext uri="{FF2B5EF4-FFF2-40B4-BE49-F238E27FC236}">
                <a16:creationId xmlns:a16="http://schemas.microsoft.com/office/drawing/2014/main" id="{9D0A6298-493B-48B0-9D68-2E6AF5E18D3D}"/>
              </a:ext>
            </a:extLst>
          </p:cNvPr>
          <p:cNvSpPr txBox="1"/>
          <p:nvPr/>
        </p:nvSpPr>
        <p:spPr>
          <a:xfrm>
            <a:off x="10802728" y="4666199"/>
            <a:ext cx="241072" cy="492443"/>
          </a:xfrm>
          <a:prstGeom prst="rect">
            <a:avLst/>
          </a:prstGeom>
          <a:noFill/>
          <a:ln w="15875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六敗</a:t>
            </a:r>
          </a:p>
        </p:txBody>
      </p:sp>
      <p:sp>
        <p:nvSpPr>
          <p:cNvPr id="80" name="文字方塊 79">
            <a:extLst>
              <a:ext uri="{FF2B5EF4-FFF2-40B4-BE49-F238E27FC236}">
                <a16:creationId xmlns:a16="http://schemas.microsoft.com/office/drawing/2014/main" id="{F7AE268F-40F8-436C-AD88-138DA9D6B9C7}"/>
              </a:ext>
            </a:extLst>
          </p:cNvPr>
          <p:cNvSpPr txBox="1"/>
          <p:nvPr/>
        </p:nvSpPr>
        <p:spPr>
          <a:xfrm>
            <a:off x="529280" y="4674978"/>
            <a:ext cx="361507" cy="694881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草屯鎮</a:t>
            </a:r>
          </a:p>
        </p:txBody>
      </p:sp>
      <p:sp>
        <p:nvSpPr>
          <p:cNvPr id="81" name="文字方塊 80">
            <a:extLst>
              <a:ext uri="{FF2B5EF4-FFF2-40B4-BE49-F238E27FC236}">
                <a16:creationId xmlns:a16="http://schemas.microsoft.com/office/drawing/2014/main" id="{D56CE7B7-FE40-4FAE-8FC2-EBB6B911FD2D}"/>
              </a:ext>
            </a:extLst>
          </p:cNvPr>
          <p:cNvSpPr txBox="1"/>
          <p:nvPr/>
        </p:nvSpPr>
        <p:spPr>
          <a:xfrm>
            <a:off x="1068273" y="4665901"/>
            <a:ext cx="298450" cy="692497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國姓鄉</a:t>
            </a:r>
          </a:p>
        </p:txBody>
      </p:sp>
      <p:sp>
        <p:nvSpPr>
          <p:cNvPr id="82" name="文字方塊 81">
            <a:extLst>
              <a:ext uri="{FF2B5EF4-FFF2-40B4-BE49-F238E27FC236}">
                <a16:creationId xmlns:a16="http://schemas.microsoft.com/office/drawing/2014/main" id="{E4ECA101-D335-4BFC-A037-88E3E06DA2EC}"/>
              </a:ext>
            </a:extLst>
          </p:cNvPr>
          <p:cNvSpPr txBox="1"/>
          <p:nvPr/>
        </p:nvSpPr>
        <p:spPr>
          <a:xfrm>
            <a:off x="1544207" y="4665901"/>
            <a:ext cx="298450" cy="692497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集集鎮</a:t>
            </a:r>
          </a:p>
        </p:txBody>
      </p:sp>
      <p:sp>
        <p:nvSpPr>
          <p:cNvPr id="83" name="文字方塊 82">
            <a:extLst>
              <a:ext uri="{FF2B5EF4-FFF2-40B4-BE49-F238E27FC236}">
                <a16:creationId xmlns:a16="http://schemas.microsoft.com/office/drawing/2014/main" id="{61EF6781-6E81-40CD-BBD7-F50FA3EF802C}"/>
              </a:ext>
            </a:extLst>
          </p:cNvPr>
          <p:cNvSpPr txBox="1"/>
          <p:nvPr/>
        </p:nvSpPr>
        <p:spPr>
          <a:xfrm>
            <a:off x="2118347" y="4652876"/>
            <a:ext cx="298450" cy="692497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鹿谷鄉</a:t>
            </a:r>
          </a:p>
        </p:txBody>
      </p:sp>
      <p:sp>
        <p:nvSpPr>
          <p:cNvPr id="84" name="文字方塊 83">
            <a:extLst>
              <a:ext uri="{FF2B5EF4-FFF2-40B4-BE49-F238E27FC236}">
                <a16:creationId xmlns:a16="http://schemas.microsoft.com/office/drawing/2014/main" id="{EEE02D8C-E096-4593-8307-46CE0FC6193C}"/>
              </a:ext>
            </a:extLst>
          </p:cNvPr>
          <p:cNvSpPr txBox="1"/>
          <p:nvPr/>
        </p:nvSpPr>
        <p:spPr>
          <a:xfrm>
            <a:off x="2800139" y="4663140"/>
            <a:ext cx="256805" cy="69801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信義鄉</a:t>
            </a:r>
          </a:p>
        </p:txBody>
      </p:sp>
      <p:sp>
        <p:nvSpPr>
          <p:cNvPr id="86" name="文字方塊 85">
            <a:extLst>
              <a:ext uri="{FF2B5EF4-FFF2-40B4-BE49-F238E27FC236}">
                <a16:creationId xmlns:a16="http://schemas.microsoft.com/office/drawing/2014/main" id="{A5999806-7740-47FC-9F5A-D58CB35193DE}"/>
              </a:ext>
            </a:extLst>
          </p:cNvPr>
          <p:cNvSpPr txBox="1"/>
          <p:nvPr/>
        </p:nvSpPr>
        <p:spPr>
          <a:xfrm>
            <a:off x="6372100" y="4663140"/>
            <a:ext cx="256805" cy="698018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信義鄉</a:t>
            </a:r>
          </a:p>
        </p:txBody>
      </p:sp>
      <p:sp>
        <p:nvSpPr>
          <p:cNvPr id="87" name="文字方塊 86">
            <a:extLst>
              <a:ext uri="{FF2B5EF4-FFF2-40B4-BE49-F238E27FC236}">
                <a16:creationId xmlns:a16="http://schemas.microsoft.com/office/drawing/2014/main" id="{AB982F41-2B0E-429A-93FB-FFB0151555E7}"/>
              </a:ext>
            </a:extLst>
          </p:cNvPr>
          <p:cNvSpPr txBox="1"/>
          <p:nvPr/>
        </p:nvSpPr>
        <p:spPr>
          <a:xfrm>
            <a:off x="6876947" y="4654439"/>
            <a:ext cx="258074" cy="706719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鹿谷鄉</a:t>
            </a:r>
          </a:p>
        </p:txBody>
      </p:sp>
      <p:sp>
        <p:nvSpPr>
          <p:cNvPr id="88" name="文字方塊 87">
            <a:extLst>
              <a:ext uri="{FF2B5EF4-FFF2-40B4-BE49-F238E27FC236}">
                <a16:creationId xmlns:a16="http://schemas.microsoft.com/office/drawing/2014/main" id="{CAC64E4E-0CC4-47AF-887D-098E620079CE}"/>
              </a:ext>
            </a:extLst>
          </p:cNvPr>
          <p:cNvSpPr txBox="1"/>
          <p:nvPr/>
        </p:nvSpPr>
        <p:spPr>
          <a:xfrm>
            <a:off x="7962344" y="4652875"/>
            <a:ext cx="298450" cy="692497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集集鎮</a:t>
            </a:r>
          </a:p>
        </p:txBody>
      </p:sp>
      <p:sp>
        <p:nvSpPr>
          <p:cNvPr id="89" name="文字方塊 88">
            <a:extLst>
              <a:ext uri="{FF2B5EF4-FFF2-40B4-BE49-F238E27FC236}">
                <a16:creationId xmlns:a16="http://schemas.microsoft.com/office/drawing/2014/main" id="{9AE736C4-FD0E-4453-BB8B-88C48686353A}"/>
              </a:ext>
            </a:extLst>
          </p:cNvPr>
          <p:cNvSpPr txBox="1"/>
          <p:nvPr/>
        </p:nvSpPr>
        <p:spPr>
          <a:xfrm>
            <a:off x="8633004" y="4657072"/>
            <a:ext cx="361507" cy="694881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草屯鎮</a:t>
            </a:r>
          </a:p>
        </p:txBody>
      </p:sp>
      <p:sp>
        <p:nvSpPr>
          <p:cNvPr id="91" name="文字方塊 90">
            <a:extLst>
              <a:ext uri="{FF2B5EF4-FFF2-40B4-BE49-F238E27FC236}">
                <a16:creationId xmlns:a16="http://schemas.microsoft.com/office/drawing/2014/main" id="{B7ADF334-EB98-4BA5-A721-4D0FB3A6D176}"/>
              </a:ext>
            </a:extLst>
          </p:cNvPr>
          <p:cNvSpPr txBox="1"/>
          <p:nvPr/>
        </p:nvSpPr>
        <p:spPr>
          <a:xfrm>
            <a:off x="7413795" y="4648107"/>
            <a:ext cx="361507" cy="692497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竹山鎮</a:t>
            </a:r>
          </a:p>
        </p:txBody>
      </p:sp>
    </p:spTree>
    <p:extLst>
      <p:ext uri="{BB962C8B-B14F-4D97-AF65-F5344CB8AC3E}">
        <p14:creationId xmlns:p14="http://schemas.microsoft.com/office/powerpoint/2010/main" val="2871979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>
            <a:extLst>
              <a:ext uri="{FF2B5EF4-FFF2-40B4-BE49-F238E27FC236}">
                <a16:creationId xmlns:a16="http://schemas.microsoft.com/office/drawing/2014/main" id="{312178E6-C4C1-4935-B109-793600FA2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4714" y="412945"/>
            <a:ext cx="353173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南投縣</a:t>
            </a:r>
            <a:r>
              <a:rPr kumimoji="0" lang="en-US" altLang="zh-TW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kumimoji="0" lang="zh-TW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年縣運排球賽賽程總表</a:t>
            </a:r>
            <a:endParaRPr kumimoji="0" lang="zh-TW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  </a:t>
            </a:r>
            <a:endParaRPr kumimoji="0" lang="zh-TW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表格 10">
            <a:extLst>
              <a:ext uri="{FF2B5EF4-FFF2-40B4-BE49-F238E27FC236}">
                <a16:creationId xmlns:a16="http://schemas.microsoft.com/office/drawing/2014/main" id="{3DE6A3B9-6B60-4E1A-8CA8-4832E85C03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510279"/>
              </p:ext>
            </p:extLst>
          </p:nvPr>
        </p:nvGraphicFramePr>
        <p:xfrm>
          <a:off x="2090433" y="934606"/>
          <a:ext cx="8085455" cy="2674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5065">
                  <a:extLst>
                    <a:ext uri="{9D8B030D-6E8A-4147-A177-3AD203B41FA5}">
                      <a16:colId xmlns:a16="http://schemas.microsoft.com/office/drawing/2014/main" val="1503048881"/>
                    </a:ext>
                  </a:extLst>
                </a:gridCol>
                <a:gridCol w="1155065">
                  <a:extLst>
                    <a:ext uri="{9D8B030D-6E8A-4147-A177-3AD203B41FA5}">
                      <a16:colId xmlns:a16="http://schemas.microsoft.com/office/drawing/2014/main" val="1779838273"/>
                    </a:ext>
                  </a:extLst>
                </a:gridCol>
                <a:gridCol w="1155065">
                  <a:extLst>
                    <a:ext uri="{9D8B030D-6E8A-4147-A177-3AD203B41FA5}">
                      <a16:colId xmlns:a16="http://schemas.microsoft.com/office/drawing/2014/main" val="3203641714"/>
                    </a:ext>
                  </a:extLst>
                </a:gridCol>
                <a:gridCol w="1155065">
                  <a:extLst>
                    <a:ext uri="{9D8B030D-6E8A-4147-A177-3AD203B41FA5}">
                      <a16:colId xmlns:a16="http://schemas.microsoft.com/office/drawing/2014/main" val="2159819597"/>
                    </a:ext>
                  </a:extLst>
                </a:gridCol>
                <a:gridCol w="1155065">
                  <a:extLst>
                    <a:ext uri="{9D8B030D-6E8A-4147-A177-3AD203B41FA5}">
                      <a16:colId xmlns:a16="http://schemas.microsoft.com/office/drawing/2014/main" val="191966255"/>
                    </a:ext>
                  </a:extLst>
                </a:gridCol>
                <a:gridCol w="1155065">
                  <a:extLst>
                    <a:ext uri="{9D8B030D-6E8A-4147-A177-3AD203B41FA5}">
                      <a16:colId xmlns:a16="http://schemas.microsoft.com/office/drawing/2014/main" val="3814005403"/>
                    </a:ext>
                  </a:extLst>
                </a:gridCol>
                <a:gridCol w="1155065">
                  <a:extLst>
                    <a:ext uri="{9D8B030D-6E8A-4147-A177-3AD203B41FA5}">
                      <a16:colId xmlns:a16="http://schemas.microsoft.com/office/drawing/2014/main" val="11338704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2336354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草屯國中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草屯國中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2191084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08:00~09:00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公務一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信義鄉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衛生局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國男一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南崗國中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草屯國中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3574934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09:00~10:00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公務二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警察局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仁愛鄉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公務十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A1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B2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5030643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10:00~11:00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公務三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消防局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竹山鎮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公務十一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B1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A2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2461941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11:00~12:00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公務四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信義鄉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團結隊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國男二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南崗國中</a:t>
                      </a:r>
                      <a:endParaRPr lang="en-US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同富國中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6577096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12:00~13:00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1904626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13:00~14:00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公務五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警察局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消防局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公務十二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A2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B2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1987777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14:00~15:00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公務六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仁愛鄉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竹山鎮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公務十三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A1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B1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8673835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15:00~16:00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公務七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衛生局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團結隊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國男三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同富國中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草屯國中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6433673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16:00~17:00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公務八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警察局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竹山鎮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國女一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草屯國中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同富國中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8490282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17:00~18:00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公務九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仁愛鄉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消防局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國女二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南崗國中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同富國中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3371656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18:00~19:00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國女三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草屯國中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南崗國中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0208264"/>
                  </a:ext>
                </a:extLst>
              </a:tr>
            </a:tbl>
          </a:graphicData>
        </a:graphic>
      </p:graphicFrame>
      <p:graphicFrame>
        <p:nvGraphicFramePr>
          <p:cNvPr id="12" name="表格 11">
            <a:extLst>
              <a:ext uri="{FF2B5EF4-FFF2-40B4-BE49-F238E27FC236}">
                <a16:creationId xmlns:a16="http://schemas.microsoft.com/office/drawing/2014/main" id="{5878CED3-0EA5-4945-AD53-708C81227C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4298865"/>
              </p:ext>
            </p:extLst>
          </p:nvPr>
        </p:nvGraphicFramePr>
        <p:xfrm>
          <a:off x="2053272" y="3837623"/>
          <a:ext cx="8122618" cy="24091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0374">
                  <a:extLst>
                    <a:ext uri="{9D8B030D-6E8A-4147-A177-3AD203B41FA5}">
                      <a16:colId xmlns:a16="http://schemas.microsoft.com/office/drawing/2014/main" val="2389291535"/>
                    </a:ext>
                  </a:extLst>
                </a:gridCol>
                <a:gridCol w="1160374">
                  <a:extLst>
                    <a:ext uri="{9D8B030D-6E8A-4147-A177-3AD203B41FA5}">
                      <a16:colId xmlns:a16="http://schemas.microsoft.com/office/drawing/2014/main" val="2696507789"/>
                    </a:ext>
                  </a:extLst>
                </a:gridCol>
                <a:gridCol w="1160374">
                  <a:extLst>
                    <a:ext uri="{9D8B030D-6E8A-4147-A177-3AD203B41FA5}">
                      <a16:colId xmlns:a16="http://schemas.microsoft.com/office/drawing/2014/main" val="100870349"/>
                    </a:ext>
                  </a:extLst>
                </a:gridCol>
                <a:gridCol w="1160374">
                  <a:extLst>
                    <a:ext uri="{9D8B030D-6E8A-4147-A177-3AD203B41FA5}">
                      <a16:colId xmlns:a16="http://schemas.microsoft.com/office/drawing/2014/main" val="4256796211"/>
                    </a:ext>
                  </a:extLst>
                </a:gridCol>
                <a:gridCol w="1160374">
                  <a:extLst>
                    <a:ext uri="{9D8B030D-6E8A-4147-A177-3AD203B41FA5}">
                      <a16:colId xmlns:a16="http://schemas.microsoft.com/office/drawing/2014/main" val="1433238870"/>
                    </a:ext>
                  </a:extLst>
                </a:gridCol>
                <a:gridCol w="1160374">
                  <a:extLst>
                    <a:ext uri="{9D8B030D-6E8A-4147-A177-3AD203B41FA5}">
                      <a16:colId xmlns:a16="http://schemas.microsoft.com/office/drawing/2014/main" val="1715741363"/>
                    </a:ext>
                  </a:extLst>
                </a:gridCol>
                <a:gridCol w="1160374">
                  <a:extLst>
                    <a:ext uri="{9D8B030D-6E8A-4147-A177-3AD203B41FA5}">
                      <a16:colId xmlns:a16="http://schemas.microsoft.com/office/drawing/2014/main" val="276885946"/>
                    </a:ext>
                  </a:extLst>
                </a:gridCol>
              </a:tblGrid>
              <a:tr h="221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</a:t>
                      </a:r>
                      <a:r>
                        <a:rPr lang="zh-TW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</a:t>
                      </a: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4797778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炎峰國小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炎峰國小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6250371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08: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0~09: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小男一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集集鎮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國姓鄉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</a:t>
                      </a: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女五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四勝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三敗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9054433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09: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0~10: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小女一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竹山鎮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鹿谷鄉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</a:t>
                      </a: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男六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二勝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三勝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4646052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10: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0~1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小男二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信義鄉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鹿谷鄉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</a:t>
                      </a: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女六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二勝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三勝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1175047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0~11: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小女二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集集鎮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草屯鎮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</a:t>
                      </a: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男七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五勝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六敗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872852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11: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0~12: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小男三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草屯鎮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一勝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</a:t>
                      </a: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女七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五勝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六敗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6695573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12: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0~13:20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小女三</a:t>
                      </a: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信義鄉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一勝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小男八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六勝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七勝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2586235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13:20~14:10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</a:t>
                      </a: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男四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一敗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二敗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小女八</a:t>
                      </a:r>
                      <a:endParaRPr lang="zh-TW" alt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六勝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七勝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0056678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14:10~15:00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</a:t>
                      </a: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女四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一敗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二敗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小男</a:t>
                      </a: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九</a:t>
                      </a:r>
                      <a:r>
                        <a:rPr lang="en-US" altLang="zh-TW" sz="7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7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敗部復活</a:t>
                      </a:r>
                      <a:r>
                        <a:rPr lang="en-US" altLang="zh-TW" sz="7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7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7862571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15:00~15:50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</a:t>
                      </a:r>
                      <a:r>
                        <a:rPr lang="zh-TW" alt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男五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四勝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三敗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小女</a:t>
                      </a: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九</a:t>
                      </a:r>
                      <a:r>
                        <a:rPr lang="en-US" altLang="zh-TW" sz="7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7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敗部復活</a:t>
                      </a:r>
                      <a:r>
                        <a:rPr lang="en-US" altLang="zh-TW" sz="7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7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5488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9852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E3762FA2-B771-4A53-8957-DDDFC5645F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507661"/>
              </p:ext>
            </p:extLst>
          </p:nvPr>
        </p:nvGraphicFramePr>
        <p:xfrm>
          <a:off x="2053272" y="855824"/>
          <a:ext cx="8085455" cy="2468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5065">
                  <a:extLst>
                    <a:ext uri="{9D8B030D-6E8A-4147-A177-3AD203B41FA5}">
                      <a16:colId xmlns:a16="http://schemas.microsoft.com/office/drawing/2014/main" val="1503048881"/>
                    </a:ext>
                  </a:extLst>
                </a:gridCol>
                <a:gridCol w="1155065">
                  <a:extLst>
                    <a:ext uri="{9D8B030D-6E8A-4147-A177-3AD203B41FA5}">
                      <a16:colId xmlns:a16="http://schemas.microsoft.com/office/drawing/2014/main" val="1779838273"/>
                    </a:ext>
                  </a:extLst>
                </a:gridCol>
                <a:gridCol w="1155065">
                  <a:extLst>
                    <a:ext uri="{9D8B030D-6E8A-4147-A177-3AD203B41FA5}">
                      <a16:colId xmlns:a16="http://schemas.microsoft.com/office/drawing/2014/main" val="3203641714"/>
                    </a:ext>
                  </a:extLst>
                </a:gridCol>
                <a:gridCol w="1155065">
                  <a:extLst>
                    <a:ext uri="{9D8B030D-6E8A-4147-A177-3AD203B41FA5}">
                      <a16:colId xmlns:a16="http://schemas.microsoft.com/office/drawing/2014/main" val="2159819597"/>
                    </a:ext>
                  </a:extLst>
                </a:gridCol>
                <a:gridCol w="1155065">
                  <a:extLst>
                    <a:ext uri="{9D8B030D-6E8A-4147-A177-3AD203B41FA5}">
                      <a16:colId xmlns:a16="http://schemas.microsoft.com/office/drawing/2014/main" val="191966255"/>
                    </a:ext>
                  </a:extLst>
                </a:gridCol>
                <a:gridCol w="1155065">
                  <a:extLst>
                    <a:ext uri="{9D8B030D-6E8A-4147-A177-3AD203B41FA5}">
                      <a16:colId xmlns:a16="http://schemas.microsoft.com/office/drawing/2014/main" val="3814005403"/>
                    </a:ext>
                  </a:extLst>
                </a:gridCol>
                <a:gridCol w="1155065">
                  <a:extLst>
                    <a:ext uri="{9D8B030D-6E8A-4147-A177-3AD203B41FA5}">
                      <a16:colId xmlns:a16="http://schemas.microsoft.com/office/drawing/2014/main" val="1133870460"/>
                    </a:ext>
                  </a:extLst>
                </a:gridCol>
              </a:tblGrid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2336354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草屯國中</a:t>
                      </a: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甲場地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草屯國中</a:t>
                      </a: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乙場地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2191084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08:00~09:00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社男一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信義鄉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竹山鎮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社女一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信義鄉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埔里鎮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3574934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09:00~10:00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社男二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仁愛鄉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魚池鄉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社女二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名間鄉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竹山鎮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5030643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10:00~11:00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社男三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草屯鎮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名間鄉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社女三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逾時相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仁愛鄉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2461941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11:00~12:00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社男四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鹿谷鄉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南投市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社女四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南投高商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草屯鎮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6577096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12:00~13:00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社男五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信義鄉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埔里鎮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社女五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信義鄉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五育高中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1904626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13:00~14:00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社男六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仁愛鄉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國姓鄉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社女六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名間鄉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草屯商工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1987777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14:00~15:00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社男七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草屯鎮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鹿谷鄉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社女七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魚池鄉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南投高商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8673835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15:00~16:00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社男八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名間鄉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南投市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社女八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仁愛鄉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草屯鎮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6433673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16:00~17:00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社男九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竹山鎮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埔里鎮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社女九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埔里鎮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五育高中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8490282"/>
                  </a:ext>
                </a:extLst>
              </a:tr>
              <a:tr h="200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17:00~18:00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社男十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魚池鄉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國姓鄉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社女十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竹山鎮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草屯商工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3371656"/>
                  </a:ext>
                </a:extLst>
              </a:tr>
            </a:tbl>
          </a:graphicData>
        </a:graphic>
      </p:graphicFrame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756E7534-4F71-477F-B03A-92ABEA705F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40594"/>
              </p:ext>
            </p:extLst>
          </p:nvPr>
        </p:nvGraphicFramePr>
        <p:xfrm>
          <a:off x="1406774" y="3643848"/>
          <a:ext cx="9378450" cy="2064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2117">
                  <a:extLst>
                    <a:ext uri="{9D8B030D-6E8A-4147-A177-3AD203B41FA5}">
                      <a16:colId xmlns:a16="http://schemas.microsoft.com/office/drawing/2014/main" val="3302524347"/>
                    </a:ext>
                  </a:extLst>
                </a:gridCol>
                <a:gridCol w="913543">
                  <a:extLst>
                    <a:ext uri="{9D8B030D-6E8A-4147-A177-3AD203B41FA5}">
                      <a16:colId xmlns:a16="http://schemas.microsoft.com/office/drawing/2014/main" val="3941031720"/>
                    </a:ext>
                  </a:extLst>
                </a:gridCol>
                <a:gridCol w="914284">
                  <a:extLst>
                    <a:ext uri="{9D8B030D-6E8A-4147-A177-3AD203B41FA5}">
                      <a16:colId xmlns:a16="http://schemas.microsoft.com/office/drawing/2014/main" val="2632346153"/>
                    </a:ext>
                  </a:extLst>
                </a:gridCol>
                <a:gridCol w="914284">
                  <a:extLst>
                    <a:ext uri="{9D8B030D-6E8A-4147-A177-3AD203B41FA5}">
                      <a16:colId xmlns:a16="http://schemas.microsoft.com/office/drawing/2014/main" val="4133777045"/>
                    </a:ext>
                  </a:extLst>
                </a:gridCol>
                <a:gridCol w="913543">
                  <a:extLst>
                    <a:ext uri="{9D8B030D-6E8A-4147-A177-3AD203B41FA5}">
                      <a16:colId xmlns:a16="http://schemas.microsoft.com/office/drawing/2014/main" val="998885306"/>
                    </a:ext>
                  </a:extLst>
                </a:gridCol>
                <a:gridCol w="914284">
                  <a:extLst>
                    <a:ext uri="{9D8B030D-6E8A-4147-A177-3AD203B41FA5}">
                      <a16:colId xmlns:a16="http://schemas.microsoft.com/office/drawing/2014/main" val="840056506"/>
                    </a:ext>
                  </a:extLst>
                </a:gridCol>
                <a:gridCol w="914284">
                  <a:extLst>
                    <a:ext uri="{9D8B030D-6E8A-4147-A177-3AD203B41FA5}">
                      <a16:colId xmlns:a16="http://schemas.microsoft.com/office/drawing/2014/main" val="2579243772"/>
                    </a:ext>
                  </a:extLst>
                </a:gridCol>
                <a:gridCol w="913543">
                  <a:extLst>
                    <a:ext uri="{9D8B030D-6E8A-4147-A177-3AD203B41FA5}">
                      <a16:colId xmlns:a16="http://schemas.microsoft.com/office/drawing/2014/main" val="3070063338"/>
                    </a:ext>
                  </a:extLst>
                </a:gridCol>
                <a:gridCol w="914284">
                  <a:extLst>
                    <a:ext uri="{9D8B030D-6E8A-4147-A177-3AD203B41FA5}">
                      <a16:colId xmlns:a16="http://schemas.microsoft.com/office/drawing/2014/main" val="1723487911"/>
                    </a:ext>
                  </a:extLst>
                </a:gridCol>
                <a:gridCol w="914284">
                  <a:extLst>
                    <a:ext uri="{9D8B030D-6E8A-4147-A177-3AD203B41FA5}">
                      <a16:colId xmlns:a16="http://schemas.microsoft.com/office/drawing/2014/main" val="1789797263"/>
                    </a:ext>
                  </a:extLst>
                </a:gridCol>
              </a:tblGrid>
              <a:tr h="2066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265519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草屯國中甲場地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草屯國中乙場地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炎峰國小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8540997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9:00~10:00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社男十一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草屯鎮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南投市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社男十二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名間鄉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鹿谷鄉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教職一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南投市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集集鎮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4406980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10:00~11:00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高男一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草屯商工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五育高中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社女十一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魚池鄉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草屯商工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教職二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信義鄉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仁愛鄉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5327323"/>
                  </a:ext>
                </a:extLst>
              </a:tr>
              <a:tr h="1978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11:00~12:00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社男十三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社女十二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仁愛鄉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南投高商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教職三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南投市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信義鄉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0654188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12:00~13:00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高男二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南投高中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五育高中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社女十三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教職四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集集鎮</a:t>
                      </a:r>
                      <a:endParaRPr lang="zh-TW" alt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35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仁愛鄉</a:t>
                      </a:r>
                      <a:endParaRPr kumimoji="0" lang="zh-TW" altLang="zh-TW" sz="135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5659484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13:00~14:00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社男十四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社女十四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教職五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南投市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35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仁愛鄉</a:t>
                      </a:r>
                      <a:endParaRPr kumimoji="0" lang="zh-TW" altLang="zh-TW" sz="135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5806087"/>
                  </a:ext>
                </a:extLst>
              </a:tr>
              <a:tr h="1978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14:00~15:00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高男三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草屯商工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南投高中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社女十五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教職六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集集鎮</a:t>
                      </a:r>
                      <a:endParaRPr lang="zh-TW" alt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信義鄉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7081536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15:00~16:00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社男十五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社女十六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9393538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16:00~17:00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社男十六</a:t>
                      </a: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5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35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2875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9535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8023</TotalTime>
  <Words>864</Words>
  <Application>Microsoft Office PowerPoint</Application>
  <PresentationFormat>寬螢幕</PresentationFormat>
  <Paragraphs>456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簡立翔</dc:creator>
  <cp:lastModifiedBy>user</cp:lastModifiedBy>
  <cp:revision>133</cp:revision>
  <cp:lastPrinted>2025-10-01T08:52:01Z</cp:lastPrinted>
  <dcterms:created xsi:type="dcterms:W3CDTF">2021-03-11T15:08:18Z</dcterms:created>
  <dcterms:modified xsi:type="dcterms:W3CDTF">2025-10-07T03:21:15Z</dcterms:modified>
</cp:coreProperties>
</file>